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445" r:id="rId2"/>
    <p:sldId id="315" r:id="rId3"/>
    <p:sldId id="293" r:id="rId4"/>
    <p:sldId id="31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orcestershire.gov.uk/sendiass/sendiass-training/sendiass-workshops-professionals" TargetMode="External"/><Relationship Id="rId1" Type="http://schemas.openxmlformats.org/officeDocument/2006/relationships/hyperlink" Target="https://www.worcestershire.gov.uk/sendiass/sendiass-training/sendiass-workshops-parent-and-carers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orcestershire.gov.uk/sendiass/sendiass-training/sendiass-workshops-professionals" TargetMode="External"/><Relationship Id="rId1" Type="http://schemas.openxmlformats.org/officeDocument/2006/relationships/hyperlink" Target="https://www.worcestershire.gov.uk/sendiass/sendiass-training/sendiass-workshops-parent-and-carer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CE7DDE-39FD-4120-BCF9-9AA67DB029F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0401C24-D05A-403F-9769-D5BF6DFA53F5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Parent Carers </a:t>
          </a:r>
          <a:endParaRPr lang="en-US" dirty="0">
            <a:solidFill>
              <a:schemeClr val="tx1"/>
            </a:solidFill>
          </a:endParaRPr>
        </a:p>
      </dgm:t>
    </dgm:pt>
    <dgm:pt modelId="{4D303BB5-B777-406F-BDD3-C9DAEFC82ACD}" type="parTrans" cxnId="{DA7AB127-74EF-4CF9-AAA1-A7321279652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2BDA39-2799-481D-8F25-AFBA87ED3802}" type="sibTrans" cxnId="{DA7AB127-74EF-4CF9-AAA1-A7321279652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B03711B-E7F3-4464-BEAC-5F3BD2DFB16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SENDIASS workshops for parent and carers </a:t>
          </a:r>
          <a:endParaRPr lang="en-US" dirty="0">
            <a:solidFill>
              <a:schemeClr val="tx1"/>
            </a:solidFill>
          </a:endParaRPr>
        </a:p>
      </dgm:t>
    </dgm:pt>
    <dgm:pt modelId="{B781A188-98D4-40DA-A3C8-D3BDE4F8F0DD}" type="parTrans" cxnId="{689B9E78-4094-4EFE-85A2-1E571A6C7D0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9CC1A23-8AF2-41A5-A8F5-75275B39ECB6}" type="sibTrans" cxnId="{689B9E78-4094-4EFE-85A2-1E571A6C7D0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F74061B-7728-4604-9518-493A8682320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Professionals</a:t>
          </a:r>
        </a:p>
      </dgm:t>
    </dgm:pt>
    <dgm:pt modelId="{7D6FE8DA-FDAF-4AA9-A032-451541AB183E}" type="parTrans" cxnId="{4ADF8D37-A65F-4FFD-A4AF-9CFE83C6F96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A1C0A01-99FF-4DAF-AF6A-240DA7F96D6B}" type="sibTrans" cxnId="{4ADF8D37-A65F-4FFD-A4AF-9CFE83C6F96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18A1EAC-490F-4423-A874-9002FC4C8B8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SENDIASS workshops for professionals  </a:t>
          </a:r>
          <a:endParaRPr lang="en-US" dirty="0">
            <a:solidFill>
              <a:schemeClr val="tx1"/>
            </a:solidFill>
          </a:endParaRPr>
        </a:p>
      </dgm:t>
    </dgm:pt>
    <dgm:pt modelId="{F9D7755D-042D-4208-9A5D-A9AEB2F6874C}" type="parTrans" cxnId="{22EFC13D-1336-4071-8C1B-6076E335273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5F6C166-FCFA-4792-BEDC-7383AA6F2EC6}" type="sibTrans" cxnId="{22EFC13D-1336-4071-8C1B-6076E335273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5FF3AA1-553F-496A-8746-82CBDF888209}" type="pres">
      <dgm:prSet presAssocID="{0DCE7DDE-39FD-4120-BCF9-9AA67DB029F8}" presName="linear" presStyleCnt="0">
        <dgm:presLayoutVars>
          <dgm:dir/>
          <dgm:animLvl val="lvl"/>
          <dgm:resizeHandles val="exact"/>
        </dgm:presLayoutVars>
      </dgm:prSet>
      <dgm:spPr/>
    </dgm:pt>
    <dgm:pt modelId="{D1F994F3-AF77-45EC-A2BE-52EE736B93A6}" type="pres">
      <dgm:prSet presAssocID="{00401C24-D05A-403F-9769-D5BF6DFA53F5}" presName="parentLin" presStyleCnt="0"/>
      <dgm:spPr/>
    </dgm:pt>
    <dgm:pt modelId="{27E5DA2B-8FF6-45CB-80CA-14C208F2F4FA}" type="pres">
      <dgm:prSet presAssocID="{00401C24-D05A-403F-9769-D5BF6DFA53F5}" presName="parentLeftMargin" presStyleLbl="node1" presStyleIdx="0" presStyleCnt="4"/>
      <dgm:spPr/>
    </dgm:pt>
    <dgm:pt modelId="{2F01C236-92F0-4570-BEB4-7F975A6322E8}" type="pres">
      <dgm:prSet presAssocID="{00401C24-D05A-403F-9769-D5BF6DFA53F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25E6B60-3C1E-488B-A7B1-E0D10FA7BC66}" type="pres">
      <dgm:prSet presAssocID="{00401C24-D05A-403F-9769-D5BF6DFA53F5}" presName="negativeSpace" presStyleCnt="0"/>
      <dgm:spPr/>
    </dgm:pt>
    <dgm:pt modelId="{082F927C-B463-447C-BEB8-C0A373AE0280}" type="pres">
      <dgm:prSet presAssocID="{00401C24-D05A-403F-9769-D5BF6DFA53F5}" presName="childText" presStyleLbl="conFgAcc1" presStyleIdx="0" presStyleCnt="4">
        <dgm:presLayoutVars>
          <dgm:bulletEnabled val="1"/>
        </dgm:presLayoutVars>
      </dgm:prSet>
      <dgm:spPr/>
    </dgm:pt>
    <dgm:pt modelId="{968F0A37-A8E6-4022-802F-AA5DC5FDE19D}" type="pres">
      <dgm:prSet presAssocID="{9F2BDA39-2799-481D-8F25-AFBA87ED3802}" presName="spaceBetweenRectangles" presStyleCnt="0"/>
      <dgm:spPr/>
    </dgm:pt>
    <dgm:pt modelId="{403AFA29-BDDF-4FFA-B52B-3406073F4165}" type="pres">
      <dgm:prSet presAssocID="{EB03711B-E7F3-4464-BEAC-5F3BD2DFB161}" presName="parentLin" presStyleCnt="0"/>
      <dgm:spPr/>
    </dgm:pt>
    <dgm:pt modelId="{DF992BD0-399B-4133-9024-5177D82C7075}" type="pres">
      <dgm:prSet presAssocID="{EB03711B-E7F3-4464-BEAC-5F3BD2DFB161}" presName="parentLeftMargin" presStyleLbl="node1" presStyleIdx="0" presStyleCnt="4"/>
      <dgm:spPr/>
    </dgm:pt>
    <dgm:pt modelId="{86E6F6B9-F5E6-4AA1-8563-D76B95ACE51A}" type="pres">
      <dgm:prSet presAssocID="{EB03711B-E7F3-4464-BEAC-5F3BD2DFB16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F110018-478A-4667-917C-D1CF7D6CFEB1}" type="pres">
      <dgm:prSet presAssocID="{EB03711B-E7F3-4464-BEAC-5F3BD2DFB161}" presName="negativeSpace" presStyleCnt="0"/>
      <dgm:spPr/>
    </dgm:pt>
    <dgm:pt modelId="{BD6A3F41-E778-4541-A399-CB7A8A274D20}" type="pres">
      <dgm:prSet presAssocID="{EB03711B-E7F3-4464-BEAC-5F3BD2DFB161}" presName="childText" presStyleLbl="conFgAcc1" presStyleIdx="1" presStyleCnt="4">
        <dgm:presLayoutVars>
          <dgm:bulletEnabled val="1"/>
        </dgm:presLayoutVars>
      </dgm:prSet>
      <dgm:spPr/>
    </dgm:pt>
    <dgm:pt modelId="{F7D503F3-C890-40E0-9E6B-30C3125DA446}" type="pres">
      <dgm:prSet presAssocID="{F9CC1A23-8AF2-41A5-A8F5-75275B39ECB6}" presName="spaceBetweenRectangles" presStyleCnt="0"/>
      <dgm:spPr/>
    </dgm:pt>
    <dgm:pt modelId="{0526F586-E56C-4AC5-8186-C65AD23ED51B}" type="pres">
      <dgm:prSet presAssocID="{5F74061B-7728-4604-9518-493A86823201}" presName="parentLin" presStyleCnt="0"/>
      <dgm:spPr/>
    </dgm:pt>
    <dgm:pt modelId="{7ADB1AB3-BD29-4FA8-85B1-D3CD96D96BE1}" type="pres">
      <dgm:prSet presAssocID="{5F74061B-7728-4604-9518-493A86823201}" presName="parentLeftMargin" presStyleLbl="node1" presStyleIdx="1" presStyleCnt="4"/>
      <dgm:spPr/>
    </dgm:pt>
    <dgm:pt modelId="{43983922-AA71-42B4-992B-58715B6DC93D}" type="pres">
      <dgm:prSet presAssocID="{5F74061B-7728-4604-9518-493A8682320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B4B973F-165B-44EC-B65F-52E6409DF24B}" type="pres">
      <dgm:prSet presAssocID="{5F74061B-7728-4604-9518-493A86823201}" presName="negativeSpace" presStyleCnt="0"/>
      <dgm:spPr/>
    </dgm:pt>
    <dgm:pt modelId="{ED074E22-5E4C-416A-A504-B844BA7A6FFA}" type="pres">
      <dgm:prSet presAssocID="{5F74061B-7728-4604-9518-493A86823201}" presName="childText" presStyleLbl="conFgAcc1" presStyleIdx="2" presStyleCnt="4">
        <dgm:presLayoutVars>
          <dgm:bulletEnabled val="1"/>
        </dgm:presLayoutVars>
      </dgm:prSet>
      <dgm:spPr/>
    </dgm:pt>
    <dgm:pt modelId="{A7CBDA00-6B3C-4D43-AE5A-16008BC1F5F1}" type="pres">
      <dgm:prSet presAssocID="{6A1C0A01-99FF-4DAF-AF6A-240DA7F96D6B}" presName="spaceBetweenRectangles" presStyleCnt="0"/>
      <dgm:spPr/>
    </dgm:pt>
    <dgm:pt modelId="{510BAF74-69D6-4328-9CBC-38295F4DF74F}" type="pres">
      <dgm:prSet presAssocID="{F18A1EAC-490F-4423-A874-9002FC4C8B8A}" presName="parentLin" presStyleCnt="0"/>
      <dgm:spPr/>
    </dgm:pt>
    <dgm:pt modelId="{3186BC2B-33CF-4879-8100-94C38C1D15F0}" type="pres">
      <dgm:prSet presAssocID="{F18A1EAC-490F-4423-A874-9002FC4C8B8A}" presName="parentLeftMargin" presStyleLbl="node1" presStyleIdx="2" presStyleCnt="4"/>
      <dgm:spPr/>
    </dgm:pt>
    <dgm:pt modelId="{7F7B84FF-B043-4B7C-8672-B846B24B980D}" type="pres">
      <dgm:prSet presAssocID="{F18A1EAC-490F-4423-A874-9002FC4C8B8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FA609F5-96E2-43C2-8F94-CB6CF65B35B0}" type="pres">
      <dgm:prSet presAssocID="{F18A1EAC-490F-4423-A874-9002FC4C8B8A}" presName="negativeSpace" presStyleCnt="0"/>
      <dgm:spPr/>
    </dgm:pt>
    <dgm:pt modelId="{CABA18BE-B766-40FC-A0B8-B6B704C42FED}" type="pres">
      <dgm:prSet presAssocID="{F18A1EAC-490F-4423-A874-9002FC4C8B8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A7AB127-74EF-4CF9-AAA1-A73212796522}" srcId="{0DCE7DDE-39FD-4120-BCF9-9AA67DB029F8}" destId="{00401C24-D05A-403F-9769-D5BF6DFA53F5}" srcOrd="0" destOrd="0" parTransId="{4D303BB5-B777-406F-BDD3-C9DAEFC82ACD}" sibTransId="{9F2BDA39-2799-481D-8F25-AFBA87ED3802}"/>
    <dgm:cxn modelId="{4ADF8D37-A65F-4FFD-A4AF-9CFE83C6F965}" srcId="{0DCE7DDE-39FD-4120-BCF9-9AA67DB029F8}" destId="{5F74061B-7728-4604-9518-493A86823201}" srcOrd="2" destOrd="0" parTransId="{7D6FE8DA-FDAF-4AA9-A032-451541AB183E}" sibTransId="{6A1C0A01-99FF-4DAF-AF6A-240DA7F96D6B}"/>
    <dgm:cxn modelId="{22EFC13D-1336-4071-8C1B-6076E3352736}" srcId="{0DCE7DDE-39FD-4120-BCF9-9AA67DB029F8}" destId="{F18A1EAC-490F-4423-A874-9002FC4C8B8A}" srcOrd="3" destOrd="0" parTransId="{F9D7755D-042D-4208-9A5D-A9AEB2F6874C}" sibTransId="{85F6C166-FCFA-4792-BEDC-7383AA6F2EC6}"/>
    <dgm:cxn modelId="{88B2C540-2A00-4853-BA02-30E7354AB424}" type="presOf" srcId="{5F74061B-7728-4604-9518-493A86823201}" destId="{7ADB1AB3-BD29-4FA8-85B1-D3CD96D96BE1}" srcOrd="0" destOrd="0" presId="urn:microsoft.com/office/officeart/2005/8/layout/list1"/>
    <dgm:cxn modelId="{F011D75E-6D0E-497F-BC1A-2030D8922697}" type="presOf" srcId="{EB03711B-E7F3-4464-BEAC-5F3BD2DFB161}" destId="{DF992BD0-399B-4133-9024-5177D82C7075}" srcOrd="0" destOrd="0" presId="urn:microsoft.com/office/officeart/2005/8/layout/list1"/>
    <dgm:cxn modelId="{AA77426F-E106-448F-BA01-2BCF3CC93700}" type="presOf" srcId="{5F74061B-7728-4604-9518-493A86823201}" destId="{43983922-AA71-42B4-992B-58715B6DC93D}" srcOrd="1" destOrd="0" presId="urn:microsoft.com/office/officeart/2005/8/layout/list1"/>
    <dgm:cxn modelId="{A8DFFD75-F179-4FD7-B102-9070F8811BB8}" type="presOf" srcId="{EB03711B-E7F3-4464-BEAC-5F3BD2DFB161}" destId="{86E6F6B9-F5E6-4AA1-8563-D76B95ACE51A}" srcOrd="1" destOrd="0" presId="urn:microsoft.com/office/officeart/2005/8/layout/list1"/>
    <dgm:cxn modelId="{689B9E78-4094-4EFE-85A2-1E571A6C7D0B}" srcId="{0DCE7DDE-39FD-4120-BCF9-9AA67DB029F8}" destId="{EB03711B-E7F3-4464-BEAC-5F3BD2DFB161}" srcOrd="1" destOrd="0" parTransId="{B781A188-98D4-40DA-A3C8-D3BDE4F8F0DD}" sibTransId="{F9CC1A23-8AF2-41A5-A8F5-75275B39ECB6}"/>
    <dgm:cxn modelId="{AA396896-54E7-42BD-A64D-ADED33BF6696}" type="presOf" srcId="{F18A1EAC-490F-4423-A874-9002FC4C8B8A}" destId="{3186BC2B-33CF-4879-8100-94C38C1D15F0}" srcOrd="0" destOrd="0" presId="urn:microsoft.com/office/officeart/2005/8/layout/list1"/>
    <dgm:cxn modelId="{990D4FB1-7731-4E6E-8EC3-D6E57B0CD573}" type="presOf" srcId="{00401C24-D05A-403F-9769-D5BF6DFA53F5}" destId="{2F01C236-92F0-4570-BEB4-7F975A6322E8}" srcOrd="1" destOrd="0" presId="urn:microsoft.com/office/officeart/2005/8/layout/list1"/>
    <dgm:cxn modelId="{8B0F42B7-A043-4A32-8447-F58006A411F4}" type="presOf" srcId="{F18A1EAC-490F-4423-A874-9002FC4C8B8A}" destId="{7F7B84FF-B043-4B7C-8672-B846B24B980D}" srcOrd="1" destOrd="0" presId="urn:microsoft.com/office/officeart/2005/8/layout/list1"/>
    <dgm:cxn modelId="{4D69DCD1-678E-4FD3-8372-D12FBE93B16C}" type="presOf" srcId="{00401C24-D05A-403F-9769-D5BF6DFA53F5}" destId="{27E5DA2B-8FF6-45CB-80CA-14C208F2F4FA}" srcOrd="0" destOrd="0" presId="urn:microsoft.com/office/officeart/2005/8/layout/list1"/>
    <dgm:cxn modelId="{0ABEB6EF-0A93-476D-A1D3-C45D97168626}" type="presOf" srcId="{0DCE7DDE-39FD-4120-BCF9-9AA67DB029F8}" destId="{A5FF3AA1-553F-496A-8746-82CBDF888209}" srcOrd="0" destOrd="0" presId="urn:microsoft.com/office/officeart/2005/8/layout/list1"/>
    <dgm:cxn modelId="{8401E5F9-1BA5-429D-9ABD-40FDE4798C5E}" type="presParOf" srcId="{A5FF3AA1-553F-496A-8746-82CBDF888209}" destId="{D1F994F3-AF77-45EC-A2BE-52EE736B93A6}" srcOrd="0" destOrd="0" presId="urn:microsoft.com/office/officeart/2005/8/layout/list1"/>
    <dgm:cxn modelId="{BA4C8FA8-A690-4CF8-9880-DB388E6CA321}" type="presParOf" srcId="{D1F994F3-AF77-45EC-A2BE-52EE736B93A6}" destId="{27E5DA2B-8FF6-45CB-80CA-14C208F2F4FA}" srcOrd="0" destOrd="0" presId="urn:microsoft.com/office/officeart/2005/8/layout/list1"/>
    <dgm:cxn modelId="{BAC93CF3-1CAF-4684-887D-A9FC04B61C90}" type="presParOf" srcId="{D1F994F3-AF77-45EC-A2BE-52EE736B93A6}" destId="{2F01C236-92F0-4570-BEB4-7F975A6322E8}" srcOrd="1" destOrd="0" presId="urn:microsoft.com/office/officeart/2005/8/layout/list1"/>
    <dgm:cxn modelId="{64D767AA-1F45-4143-B867-282EA129B079}" type="presParOf" srcId="{A5FF3AA1-553F-496A-8746-82CBDF888209}" destId="{F25E6B60-3C1E-488B-A7B1-E0D10FA7BC66}" srcOrd="1" destOrd="0" presId="urn:microsoft.com/office/officeart/2005/8/layout/list1"/>
    <dgm:cxn modelId="{83BB03D4-D808-4C0D-9488-0CD28DD6F9AE}" type="presParOf" srcId="{A5FF3AA1-553F-496A-8746-82CBDF888209}" destId="{082F927C-B463-447C-BEB8-C0A373AE0280}" srcOrd="2" destOrd="0" presId="urn:microsoft.com/office/officeart/2005/8/layout/list1"/>
    <dgm:cxn modelId="{2801F1EC-1C62-482B-BC0E-698DBC2CCA17}" type="presParOf" srcId="{A5FF3AA1-553F-496A-8746-82CBDF888209}" destId="{968F0A37-A8E6-4022-802F-AA5DC5FDE19D}" srcOrd="3" destOrd="0" presId="urn:microsoft.com/office/officeart/2005/8/layout/list1"/>
    <dgm:cxn modelId="{7B3FF78A-C664-4E7B-BE35-94629A00612F}" type="presParOf" srcId="{A5FF3AA1-553F-496A-8746-82CBDF888209}" destId="{403AFA29-BDDF-4FFA-B52B-3406073F4165}" srcOrd="4" destOrd="0" presId="urn:microsoft.com/office/officeart/2005/8/layout/list1"/>
    <dgm:cxn modelId="{A22E619D-A24A-49D4-B815-CAACFC815383}" type="presParOf" srcId="{403AFA29-BDDF-4FFA-B52B-3406073F4165}" destId="{DF992BD0-399B-4133-9024-5177D82C7075}" srcOrd="0" destOrd="0" presId="urn:microsoft.com/office/officeart/2005/8/layout/list1"/>
    <dgm:cxn modelId="{6F6E52E0-E2C4-40AA-B9EB-B504D0001E3B}" type="presParOf" srcId="{403AFA29-BDDF-4FFA-B52B-3406073F4165}" destId="{86E6F6B9-F5E6-4AA1-8563-D76B95ACE51A}" srcOrd="1" destOrd="0" presId="urn:microsoft.com/office/officeart/2005/8/layout/list1"/>
    <dgm:cxn modelId="{610764CF-95C5-4A34-A606-6ED762B95ED7}" type="presParOf" srcId="{A5FF3AA1-553F-496A-8746-82CBDF888209}" destId="{3F110018-478A-4667-917C-D1CF7D6CFEB1}" srcOrd="5" destOrd="0" presId="urn:microsoft.com/office/officeart/2005/8/layout/list1"/>
    <dgm:cxn modelId="{A5F680EC-8204-45EA-903C-795A2D78EF1D}" type="presParOf" srcId="{A5FF3AA1-553F-496A-8746-82CBDF888209}" destId="{BD6A3F41-E778-4541-A399-CB7A8A274D20}" srcOrd="6" destOrd="0" presId="urn:microsoft.com/office/officeart/2005/8/layout/list1"/>
    <dgm:cxn modelId="{EBB24B0F-3CE3-42BE-AEE1-FBDE9EA989C2}" type="presParOf" srcId="{A5FF3AA1-553F-496A-8746-82CBDF888209}" destId="{F7D503F3-C890-40E0-9E6B-30C3125DA446}" srcOrd="7" destOrd="0" presId="urn:microsoft.com/office/officeart/2005/8/layout/list1"/>
    <dgm:cxn modelId="{A6AEDA8C-AE4D-4558-83A3-00CC1C42C989}" type="presParOf" srcId="{A5FF3AA1-553F-496A-8746-82CBDF888209}" destId="{0526F586-E56C-4AC5-8186-C65AD23ED51B}" srcOrd="8" destOrd="0" presId="urn:microsoft.com/office/officeart/2005/8/layout/list1"/>
    <dgm:cxn modelId="{8566E4C0-B007-4481-8D08-CAEC602FB475}" type="presParOf" srcId="{0526F586-E56C-4AC5-8186-C65AD23ED51B}" destId="{7ADB1AB3-BD29-4FA8-85B1-D3CD96D96BE1}" srcOrd="0" destOrd="0" presId="urn:microsoft.com/office/officeart/2005/8/layout/list1"/>
    <dgm:cxn modelId="{02263785-CDF1-4A60-ACCB-1EA7354050C7}" type="presParOf" srcId="{0526F586-E56C-4AC5-8186-C65AD23ED51B}" destId="{43983922-AA71-42B4-992B-58715B6DC93D}" srcOrd="1" destOrd="0" presId="urn:microsoft.com/office/officeart/2005/8/layout/list1"/>
    <dgm:cxn modelId="{6957CDA3-014A-4A9C-BD04-99D1EB6200CE}" type="presParOf" srcId="{A5FF3AA1-553F-496A-8746-82CBDF888209}" destId="{7B4B973F-165B-44EC-B65F-52E6409DF24B}" srcOrd="9" destOrd="0" presId="urn:microsoft.com/office/officeart/2005/8/layout/list1"/>
    <dgm:cxn modelId="{BEDE7784-6A9F-493C-8B3E-BD136E920EAD}" type="presParOf" srcId="{A5FF3AA1-553F-496A-8746-82CBDF888209}" destId="{ED074E22-5E4C-416A-A504-B844BA7A6FFA}" srcOrd="10" destOrd="0" presId="urn:microsoft.com/office/officeart/2005/8/layout/list1"/>
    <dgm:cxn modelId="{5DD26B58-62E3-4480-9A1E-6CCDDAD01BA6}" type="presParOf" srcId="{A5FF3AA1-553F-496A-8746-82CBDF888209}" destId="{A7CBDA00-6B3C-4D43-AE5A-16008BC1F5F1}" srcOrd="11" destOrd="0" presId="urn:microsoft.com/office/officeart/2005/8/layout/list1"/>
    <dgm:cxn modelId="{42597002-656C-4BAC-974F-C9DFDEEC8067}" type="presParOf" srcId="{A5FF3AA1-553F-496A-8746-82CBDF888209}" destId="{510BAF74-69D6-4328-9CBC-38295F4DF74F}" srcOrd="12" destOrd="0" presId="urn:microsoft.com/office/officeart/2005/8/layout/list1"/>
    <dgm:cxn modelId="{7AEA4921-8718-4357-8341-40160A0ED543}" type="presParOf" srcId="{510BAF74-69D6-4328-9CBC-38295F4DF74F}" destId="{3186BC2B-33CF-4879-8100-94C38C1D15F0}" srcOrd="0" destOrd="0" presId="urn:microsoft.com/office/officeart/2005/8/layout/list1"/>
    <dgm:cxn modelId="{9425C004-66E6-44AD-A3B1-2AE0AB772148}" type="presParOf" srcId="{510BAF74-69D6-4328-9CBC-38295F4DF74F}" destId="{7F7B84FF-B043-4B7C-8672-B846B24B980D}" srcOrd="1" destOrd="0" presId="urn:microsoft.com/office/officeart/2005/8/layout/list1"/>
    <dgm:cxn modelId="{549403C4-1E27-4398-8257-57BE1552A9A9}" type="presParOf" srcId="{A5FF3AA1-553F-496A-8746-82CBDF888209}" destId="{6FA609F5-96E2-43C2-8F94-CB6CF65B35B0}" srcOrd="13" destOrd="0" presId="urn:microsoft.com/office/officeart/2005/8/layout/list1"/>
    <dgm:cxn modelId="{A2D4FEA3-B2C6-41A7-8B03-20A7C3AAED90}" type="presParOf" srcId="{A5FF3AA1-553F-496A-8746-82CBDF888209}" destId="{CABA18BE-B766-40FC-A0B8-B6B704C42FE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F927C-B463-447C-BEB8-C0A373AE0280}">
      <dsp:nvSpPr>
        <dsp:cNvPr id="0" name=""/>
        <dsp:cNvSpPr/>
      </dsp:nvSpPr>
      <dsp:spPr>
        <a:xfrm>
          <a:off x="0" y="497010"/>
          <a:ext cx="690051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1C236-92F0-4570-BEB4-7F975A6322E8}">
      <dsp:nvSpPr>
        <dsp:cNvPr id="0" name=""/>
        <dsp:cNvSpPr/>
      </dsp:nvSpPr>
      <dsp:spPr>
        <a:xfrm>
          <a:off x="345025" y="39450"/>
          <a:ext cx="4830358" cy="9151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solidFill>
                <a:schemeClr val="tx1"/>
              </a:solidFill>
            </a:rPr>
            <a:t>Parent Carers 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389697" y="84122"/>
        <a:ext cx="4741014" cy="825776"/>
      </dsp:txXfrm>
    </dsp:sp>
    <dsp:sp modelId="{BD6A3F41-E778-4541-A399-CB7A8A274D20}">
      <dsp:nvSpPr>
        <dsp:cNvPr id="0" name=""/>
        <dsp:cNvSpPr/>
      </dsp:nvSpPr>
      <dsp:spPr>
        <a:xfrm>
          <a:off x="0" y="1903170"/>
          <a:ext cx="690051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6F6B9-F5E6-4AA1-8563-D76B95ACE51A}">
      <dsp:nvSpPr>
        <dsp:cNvPr id="0" name=""/>
        <dsp:cNvSpPr/>
      </dsp:nvSpPr>
      <dsp:spPr>
        <a:xfrm>
          <a:off x="345025" y="1445610"/>
          <a:ext cx="4830358" cy="91512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SENDIASS workshops for parent and carers 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389697" y="1490282"/>
        <a:ext cx="4741014" cy="825776"/>
      </dsp:txXfrm>
    </dsp:sp>
    <dsp:sp modelId="{ED074E22-5E4C-416A-A504-B844BA7A6FFA}">
      <dsp:nvSpPr>
        <dsp:cNvPr id="0" name=""/>
        <dsp:cNvSpPr/>
      </dsp:nvSpPr>
      <dsp:spPr>
        <a:xfrm>
          <a:off x="0" y="3309330"/>
          <a:ext cx="690051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83922-AA71-42B4-992B-58715B6DC93D}">
      <dsp:nvSpPr>
        <dsp:cNvPr id="0" name=""/>
        <dsp:cNvSpPr/>
      </dsp:nvSpPr>
      <dsp:spPr>
        <a:xfrm>
          <a:off x="345025" y="2851770"/>
          <a:ext cx="4830358" cy="91512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</a:rPr>
            <a:t>Professionals</a:t>
          </a:r>
        </a:p>
      </dsp:txBody>
      <dsp:txXfrm>
        <a:off x="389697" y="2896442"/>
        <a:ext cx="4741014" cy="825776"/>
      </dsp:txXfrm>
    </dsp:sp>
    <dsp:sp modelId="{CABA18BE-B766-40FC-A0B8-B6B704C42FED}">
      <dsp:nvSpPr>
        <dsp:cNvPr id="0" name=""/>
        <dsp:cNvSpPr/>
      </dsp:nvSpPr>
      <dsp:spPr>
        <a:xfrm>
          <a:off x="0" y="4715490"/>
          <a:ext cx="690051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7B84FF-B043-4B7C-8672-B846B24B980D}">
      <dsp:nvSpPr>
        <dsp:cNvPr id="0" name=""/>
        <dsp:cNvSpPr/>
      </dsp:nvSpPr>
      <dsp:spPr>
        <a:xfrm>
          <a:off x="345025" y="4257930"/>
          <a:ext cx="4830358" cy="9151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SENDIASS workshops for professionals  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389697" y="4302602"/>
        <a:ext cx="4741014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FE776-5B1A-4DA9-8DC2-C06D4C7E9523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9220F-ED5A-4FF3-AD8C-88E183A39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310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2800A-FF15-8029-D64F-0558626EC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4252C1-BFBB-B556-EDF4-D126469A97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B255B4-4602-AEF2-FA84-A464B0B6B7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7D4BB-155D-D9B3-D1E3-935DFF96A4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53FFB-03BE-4878-945A-A57E2F3E2A4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674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53FFB-03BE-4878-945A-A57E2F3E2A4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378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962911" y="2130425"/>
            <a:ext cx="9351263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371345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526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682642" y="2226405"/>
            <a:ext cx="5056314" cy="27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2679858" y="170021"/>
            <a:ext cx="5056314" cy="68559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244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890183" y="977900"/>
            <a:ext cx="9692215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890183" y="2166939"/>
            <a:ext cx="9692215" cy="39592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452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828799" y="4406901"/>
            <a:ext cx="9497484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1828799" y="2906713"/>
            <a:ext cx="9497484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113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890183" y="977900"/>
            <a:ext cx="9692215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889761" y="2193481"/>
            <a:ext cx="4703999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1889761" y="2871216"/>
            <a:ext cx="4703999" cy="324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876119" y="2193798"/>
            <a:ext cx="4703999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876119" y="2871215"/>
            <a:ext cx="4703999" cy="324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799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890183" y="977900"/>
            <a:ext cx="9692215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1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2052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2011679" y="1069849"/>
            <a:ext cx="4011084" cy="11051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181343" y="1069848"/>
            <a:ext cx="5401055" cy="50563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2011679" y="2203703"/>
            <a:ext cx="4011084" cy="39224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323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291925" y="4800601"/>
            <a:ext cx="73151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3291925" y="1179575"/>
            <a:ext cx="7315199" cy="3547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291925" y="5367338"/>
            <a:ext cx="73151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678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890183" y="977900"/>
            <a:ext cx="9692215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4756680" y="-699558"/>
            <a:ext cx="3959225" cy="96922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890183" y="977900"/>
            <a:ext cx="9692215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890183" y="2166939"/>
            <a:ext cx="9692215" cy="39592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29199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tel:01432260955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www.worcestershire.gov.uk/sendias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endiass@worcestershire.gov.uk" TargetMode="External"/><Relationship Id="rId5" Type="http://schemas.openxmlformats.org/officeDocument/2006/relationships/hyperlink" Target="tel:01905768153" TargetMode="External"/><Relationship Id="rId4" Type="http://schemas.openxmlformats.org/officeDocument/2006/relationships/hyperlink" Target="mailto:sendiass@herefordshire.gov.uk" TargetMode="Externa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ENDIASS@worcestershire.gov.uk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4BB3F-2B9F-8527-B163-A90474402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290" y="1721241"/>
            <a:ext cx="5001095" cy="4361790"/>
          </a:xfrm>
        </p:spPr>
        <p:txBody>
          <a:bodyPr/>
          <a:lstStyle/>
          <a:p>
            <a:r>
              <a:rPr lang="en-GB" sz="1400" dirty="0">
                <a:hlinkClick r:id="rId2"/>
              </a:rPr>
              <a:t>Welcome to SENDIASS Herefordshire and Worcestershire | Worcestershire County Council</a:t>
            </a:r>
          </a:p>
          <a:p>
            <a:pPr marL="203200" indent="0">
              <a:buNone/>
            </a:pPr>
            <a:r>
              <a:rPr lang="en-GB" sz="1600" b="1" dirty="0">
                <a:solidFill>
                  <a:srgbClr val="333333"/>
                </a:solidFill>
                <a:ea typeface="Lato"/>
                <a:cs typeface="Lato"/>
              </a:rPr>
              <a:t>Contact SENDIASS</a:t>
            </a:r>
            <a:endParaRPr lang="en-GB" sz="1600" dirty="0"/>
          </a:p>
          <a:p>
            <a:r>
              <a:rPr lang="en-GB" sz="1600" b="1" dirty="0">
                <a:solidFill>
                  <a:srgbClr val="333333"/>
                </a:solidFill>
                <a:ea typeface="Lato"/>
                <a:cs typeface="Lato"/>
              </a:rPr>
              <a:t>Hereford:</a:t>
            </a:r>
            <a:endParaRPr lang="en-GB" sz="1600" dirty="0"/>
          </a:p>
          <a:p>
            <a:r>
              <a:rPr lang="en-GB" sz="1600" u="sng" dirty="0">
                <a:solidFill>
                  <a:srgbClr val="992283"/>
                </a:solidFill>
                <a:ea typeface="Lato"/>
                <a:cs typeface="Lato"/>
                <a:hlinkClick r:id="rId3"/>
              </a:rPr>
              <a:t>01432 260955</a:t>
            </a:r>
            <a:endParaRPr lang="en-GB" sz="1600" dirty="0"/>
          </a:p>
          <a:p>
            <a:r>
              <a:rPr lang="en-GB" sz="1600" u="sng" dirty="0">
                <a:solidFill>
                  <a:srgbClr val="992283"/>
                </a:solidFill>
                <a:ea typeface="Lato"/>
                <a:cs typeface="Lato"/>
                <a:hlinkClick r:id="rId4"/>
              </a:rPr>
              <a:t>sendiass@herefordshire.gov.uk</a:t>
            </a:r>
            <a:endParaRPr lang="en-GB" sz="1600" dirty="0"/>
          </a:p>
          <a:p>
            <a:r>
              <a:rPr lang="en-GB" sz="1600" b="1" dirty="0">
                <a:solidFill>
                  <a:srgbClr val="333333"/>
                </a:solidFill>
                <a:ea typeface="Lato"/>
                <a:cs typeface="Lato"/>
              </a:rPr>
              <a:t>Worcester:</a:t>
            </a:r>
            <a:endParaRPr lang="en-GB" sz="1600" dirty="0"/>
          </a:p>
          <a:p>
            <a:r>
              <a:rPr lang="en-GB" sz="1600" u="sng" dirty="0">
                <a:solidFill>
                  <a:srgbClr val="992283"/>
                </a:solidFill>
                <a:ea typeface="Lato"/>
                <a:cs typeface="Lato"/>
                <a:hlinkClick r:id="rId5"/>
              </a:rPr>
              <a:t>01905 768153</a:t>
            </a:r>
            <a:endParaRPr lang="en-GB" sz="1600" dirty="0"/>
          </a:p>
          <a:p>
            <a:r>
              <a:rPr lang="en-GB" sz="1600" u="sng" dirty="0">
                <a:solidFill>
                  <a:srgbClr val="992283"/>
                </a:solidFill>
                <a:ea typeface="Lato"/>
                <a:cs typeface="Lato"/>
                <a:hlinkClick r:id="rId6"/>
              </a:rPr>
              <a:t>sendiass@worcestershire.gov.uk</a:t>
            </a:r>
            <a:endParaRPr lang="en-GB" sz="1600" u="sng" dirty="0">
              <a:solidFill>
                <a:srgbClr val="992283"/>
              </a:solidFill>
              <a:ea typeface="Lato"/>
              <a:cs typeface="Lato"/>
            </a:endParaRPr>
          </a:p>
          <a:p>
            <a:endParaRPr lang="en-GB" sz="1600" u="sng" dirty="0">
              <a:solidFill>
                <a:srgbClr val="992283"/>
              </a:solidFill>
              <a:ea typeface="Lato"/>
              <a:cs typeface="Lato"/>
            </a:endParaRPr>
          </a:p>
          <a:p>
            <a:r>
              <a:rPr lang="en-GB" sz="1600" dirty="0">
                <a:solidFill>
                  <a:srgbClr val="333333"/>
                </a:solidFill>
                <a:ea typeface="Lato"/>
                <a:cs typeface="Lato"/>
              </a:rPr>
              <a:t>Our office opening hours are Monday  to Friday from 8.30am to 4.00pm. Please leave a message on our 24 hour answer service and we will aim to get back to you within 2 working days.</a:t>
            </a:r>
            <a:endParaRPr lang="en-GB" sz="1600" dirty="0"/>
          </a:p>
          <a:p>
            <a:endParaRPr lang="en-GB" sz="1600" dirty="0"/>
          </a:p>
          <a:p>
            <a:endParaRPr lang="en-GB" sz="1400" dirty="0"/>
          </a:p>
        </p:txBody>
      </p:sp>
      <p:pic>
        <p:nvPicPr>
          <p:cNvPr id="4" name="Picture 3" descr="A group of people putting their hands together&#10;&#10;AI-generated content may be incorrect.">
            <a:extLst>
              <a:ext uri="{FF2B5EF4-FFF2-40B4-BE49-F238E27FC236}">
                <a16:creationId xmlns:a16="http://schemas.microsoft.com/office/drawing/2014/main" id="{CA578082-D80B-2BAF-8D39-89254DA334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0165" y="1949549"/>
            <a:ext cx="2889137" cy="14794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B5AA25-3CA5-3B24-2397-2E9D807506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0165" y="3429000"/>
            <a:ext cx="5506529" cy="2765826"/>
          </a:xfrm>
          <a:prstGeom prst="rect">
            <a:avLst/>
          </a:prstGeom>
        </p:spPr>
      </p:pic>
      <p:pic>
        <p:nvPicPr>
          <p:cNvPr id="6" name="Picture 5" descr="A logo for a company&#10;&#10;AI-generated content may be incorrect.">
            <a:extLst>
              <a:ext uri="{FF2B5EF4-FFF2-40B4-BE49-F238E27FC236}">
                <a16:creationId xmlns:a16="http://schemas.microsoft.com/office/drawing/2014/main" id="{FF8218FA-1489-1B22-48FC-4864B3F76B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9004" y="514171"/>
            <a:ext cx="2128748" cy="12145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2C53B0-4C98-4862-4D5B-6AF22B54AA6A}"/>
              </a:ext>
            </a:extLst>
          </p:cNvPr>
          <p:cNvSpPr txBox="1"/>
          <p:nvPr/>
        </p:nvSpPr>
        <p:spPr>
          <a:xfrm>
            <a:off x="4709652" y="774969"/>
            <a:ext cx="7267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SENDIASS Provide free, impartial information, advice and support on matters relating to children and young people (0-25) who have or may have Special Educational Needs/ Disabilities (SEND)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44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C7A34-E6CA-7ECC-8389-3A7DFA84E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81FBC-529E-78AF-5C03-E3629445C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05" y="520059"/>
            <a:ext cx="5992295" cy="112806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dirty="0"/>
              <a:t>SENDIASS Young Persons Advisor Service </a:t>
            </a:r>
          </a:p>
        </p:txBody>
      </p:sp>
      <p:pic>
        <p:nvPicPr>
          <p:cNvPr id="8" name="Picture 7" descr="SENDIASS Young Persons Advisor Service leaflet cover">
            <a:extLst>
              <a:ext uri="{FF2B5EF4-FFF2-40B4-BE49-F238E27FC236}">
                <a16:creationId xmlns:a16="http://schemas.microsoft.com/office/drawing/2014/main" id="{8ECEBAEC-C841-4C16-D484-7C9065170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488" y="633868"/>
            <a:ext cx="1790358" cy="25384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529CC3-E1C4-A99A-E953-E8D60DC26A72}"/>
              </a:ext>
            </a:extLst>
          </p:cNvPr>
          <p:cNvSpPr txBox="1"/>
          <p:nvPr/>
        </p:nvSpPr>
        <p:spPr>
          <a:xfrm>
            <a:off x="103705" y="1688777"/>
            <a:ext cx="5143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SENDIASS Young Person Advisors can: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9C38EF-AA23-A5B4-9B75-C749ED3D4860}"/>
              </a:ext>
            </a:extLst>
          </p:cNvPr>
          <p:cNvSpPr txBox="1"/>
          <p:nvPr/>
        </p:nvSpPr>
        <p:spPr>
          <a:xfrm>
            <a:off x="496825" y="2652759"/>
            <a:ext cx="547305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Support young people with SEND to make informed decisions about their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Provide impartial information, advice and support on all matters relating to SEND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Provide Careers Guidance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5" descr="A qr code for SENDIASS Young Persons Advisor webpage on a white background&#10;&#10;">
            <a:extLst>
              <a:ext uri="{FF2B5EF4-FFF2-40B4-BE49-F238E27FC236}">
                <a16:creationId xmlns:a16="http://schemas.microsoft.com/office/drawing/2014/main" id="{D9288DC2-2601-3F5C-D859-CC3CB554C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640" y="4130086"/>
            <a:ext cx="1652964" cy="2055185"/>
          </a:xfrm>
          <a:prstGeom prst="rect">
            <a:avLst/>
          </a:prstGeom>
        </p:spPr>
      </p:pic>
      <p:pic>
        <p:nvPicPr>
          <p:cNvPr id="4" name="Picture 3" descr="Herefordshire and Worcestershire Special Educational Needs/Disabilities Informations,Advice and Support Service logo. ">
            <a:extLst>
              <a:ext uri="{FF2B5EF4-FFF2-40B4-BE49-F238E27FC236}">
                <a16:creationId xmlns:a16="http://schemas.microsoft.com/office/drawing/2014/main" id="{09063DE4-D0EF-6562-FAD2-18DCEA6B75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38" y="5294652"/>
            <a:ext cx="3690193" cy="117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28"/>
    </mc:Choice>
    <mc:Fallback xmlns="">
      <p:transition spd="slow" advTm="1392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refordshire and Worcestershire Special Educational Needs/Disabilities Informations,Advice and Support Service logo. ">
            <a:extLst>
              <a:ext uri="{FF2B5EF4-FFF2-40B4-BE49-F238E27FC236}">
                <a16:creationId xmlns:a16="http://schemas.microsoft.com/office/drawing/2014/main" id="{B02253CF-B157-1CE2-7354-17D3FCFD8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02" y="640822"/>
            <a:ext cx="3267202" cy="898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D952A5-04F2-4A10-B6C1-7394F5FD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21" y="-18745"/>
            <a:ext cx="3418659" cy="5583148"/>
          </a:xfrm>
        </p:spPr>
        <p:txBody>
          <a:bodyPr anchor="ctr">
            <a:normAutofit/>
          </a:bodyPr>
          <a:lstStyle/>
          <a:p>
            <a:pPr algn="ctr"/>
            <a:r>
              <a:rPr lang="en-GB" sz="5400" dirty="0"/>
              <a:t>Free SEND</a:t>
            </a:r>
            <a:br>
              <a:rPr lang="en-GB" sz="5400" dirty="0"/>
            </a:br>
            <a:r>
              <a:rPr lang="en-GB" sz="5400" dirty="0"/>
              <a:t>Workshops book now</a:t>
            </a:r>
          </a:p>
        </p:txBody>
      </p:sp>
      <p:pic>
        <p:nvPicPr>
          <p:cNvPr id="7" name="Picture 6" descr="A QR code on a white background&#10;">
            <a:extLst>
              <a:ext uri="{FF2B5EF4-FFF2-40B4-BE49-F238E27FC236}">
                <a16:creationId xmlns:a16="http://schemas.microsoft.com/office/drawing/2014/main" id="{2880A994-F7F6-CAC1-CD04-45D55F90F7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17" y="4051160"/>
            <a:ext cx="1479677" cy="2125803"/>
          </a:xfrm>
          <a:prstGeom prst="rect">
            <a:avLst/>
          </a:prstGeom>
        </p:spPr>
      </p:pic>
      <p:graphicFrame>
        <p:nvGraphicFramePr>
          <p:cNvPr id="6" name="Content Placeholder 2" descr="Image showing SENDIASS workshops. ">
            <a:extLst>
              <a:ext uri="{FF2B5EF4-FFF2-40B4-BE49-F238E27FC236}">
                <a16:creationId xmlns:a16="http://schemas.microsoft.com/office/drawing/2014/main" id="{AE183E6E-856B-7350-F486-B1E928822C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3385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28"/>
    </mc:Choice>
    <mc:Fallback xmlns="">
      <p:transition spd="slow" advTm="1392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refordshire and Worcestershire Special Educational Needs/ Disabilities Information, Advice and Support Service logo. ">
            <a:extLst>
              <a:ext uri="{FF2B5EF4-FFF2-40B4-BE49-F238E27FC236}">
                <a16:creationId xmlns:a16="http://schemas.microsoft.com/office/drawing/2014/main" id="{C8148D1A-F1C8-460E-9CB0-9B1D6C03F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72" y="490329"/>
            <a:ext cx="3308869" cy="896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CE670D-871B-4936-BBB2-938F34D11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230497"/>
          </a:xfrm>
        </p:spPr>
        <p:txBody>
          <a:bodyPr anchor="b">
            <a:normAutofit/>
          </a:bodyPr>
          <a:lstStyle/>
          <a:p>
            <a:r>
              <a:rPr lang="en-GB" sz="5400" dirty="0"/>
              <a:t>SENDIASS Leaflets </a:t>
            </a:r>
          </a:p>
        </p:txBody>
      </p:sp>
      <p:pic>
        <p:nvPicPr>
          <p:cNvPr id="7" name="Content Placeholder 6" descr="SENDIASS Young Persons Advisor Service Leaflet cover">
            <a:extLst>
              <a:ext uri="{FF2B5EF4-FFF2-40B4-BE49-F238E27FC236}">
                <a16:creationId xmlns:a16="http://schemas.microsoft.com/office/drawing/2014/main" id="{91E1A049-CCC5-56E6-FE3F-FDD7EBEB5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062" y="2103248"/>
            <a:ext cx="2651308" cy="3759177"/>
          </a:xfrm>
        </p:spPr>
      </p:pic>
      <p:pic>
        <p:nvPicPr>
          <p:cNvPr id="17" name="Picture 16" descr="Herefordshire and Worcestershire SENDIASS leaflet ">
            <a:extLst>
              <a:ext uri="{FF2B5EF4-FFF2-40B4-BE49-F238E27FC236}">
                <a16:creationId xmlns:a16="http://schemas.microsoft.com/office/drawing/2014/main" id="{25DCE141-F244-70A0-521C-22550DC764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6"/>
          <a:stretch/>
        </p:blipFill>
        <p:spPr>
          <a:xfrm>
            <a:off x="4999154" y="2076369"/>
            <a:ext cx="2783608" cy="3845919"/>
          </a:xfrm>
          <a:prstGeom prst="rect">
            <a:avLst/>
          </a:prstGeom>
        </p:spPr>
      </p:pic>
      <p:pic>
        <p:nvPicPr>
          <p:cNvPr id="11" name="Picture 10" descr="SENDIASS SEND Training at your venue leaflet ">
            <a:extLst>
              <a:ext uri="{FF2B5EF4-FFF2-40B4-BE49-F238E27FC236}">
                <a16:creationId xmlns:a16="http://schemas.microsoft.com/office/drawing/2014/main" id="{F28FF402-76A6-4FEC-C7B8-D0F4BC6AC9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460" y="2076369"/>
            <a:ext cx="2709923" cy="38432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0C8C38-18B0-6C5E-BDFB-046867BE4817}"/>
              </a:ext>
            </a:extLst>
          </p:cNvPr>
          <p:cNvSpPr txBox="1"/>
          <p:nvPr/>
        </p:nvSpPr>
        <p:spPr>
          <a:xfrm>
            <a:off x="572493" y="1536160"/>
            <a:ext cx="1064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would like extra leaflets for your setting/ families, please email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SENDIASS@worcestershire.gov.uk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4016304"/>
      </p:ext>
    </p:extLst>
  </p:cSld>
  <p:clrMapOvr>
    <a:masterClrMapping/>
  </p:clrMapOvr>
</p:sld>
</file>

<file path=ppt/theme/theme1.xml><?xml version="1.0" encoding="utf-8"?>
<a:theme xmlns:a="http://schemas.openxmlformats.org/drawingml/2006/main" name="pres6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188</Words>
  <Application>Microsoft Office PowerPoint</Application>
  <PresentationFormat>Widescreen</PresentationFormat>
  <Paragraphs>25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Lato</vt:lpstr>
      <vt:lpstr>pres6</vt:lpstr>
      <vt:lpstr>PowerPoint Presentation</vt:lpstr>
      <vt:lpstr>SENDIASS Young Persons Advisor Service </vt:lpstr>
      <vt:lpstr>Free SEND Workshops book now</vt:lpstr>
      <vt:lpstr>SENDIASS Leaflets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Hill, Kelly</dc:creator>
  <cp:lastModifiedBy>Kerry Davies</cp:lastModifiedBy>
  <cp:revision>2</cp:revision>
  <dcterms:created xsi:type="dcterms:W3CDTF">2025-10-27T13:44:09Z</dcterms:created>
  <dcterms:modified xsi:type="dcterms:W3CDTF">2025-11-11T14:42:31Z</dcterms:modified>
</cp:coreProperties>
</file>