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763" r:id="rId2"/>
  </p:sldMasterIdLst>
  <p:notesMasterIdLst>
    <p:notesMasterId r:id="rId20"/>
  </p:notesMasterIdLst>
  <p:sldIdLst>
    <p:sldId id="256" r:id="rId3"/>
    <p:sldId id="257" r:id="rId4"/>
    <p:sldId id="266" r:id="rId5"/>
    <p:sldId id="268" r:id="rId6"/>
    <p:sldId id="277" r:id="rId7"/>
    <p:sldId id="283" r:id="rId8"/>
    <p:sldId id="286" r:id="rId9"/>
    <p:sldId id="285" r:id="rId10"/>
    <p:sldId id="274" r:id="rId11"/>
    <p:sldId id="270" r:id="rId12"/>
    <p:sldId id="288" r:id="rId13"/>
    <p:sldId id="279" r:id="rId14"/>
    <p:sldId id="280" r:id="rId15"/>
    <p:sldId id="287" r:id="rId16"/>
    <p:sldId id="272" r:id="rId17"/>
    <p:sldId id="281" r:id="rId18"/>
    <p:sldId id="282" r:id="rId19"/>
  </p:sldIdLst>
  <p:sldSz cx="12192000" cy="6858000"/>
  <p:notesSz cx="6858000" cy="9144000"/>
  <p:embeddedFontLst>
    <p:embeddedFont>
      <p:font typeface="Century Gothic" panose="020B050202020202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4740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09478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14218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18956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23696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28434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33174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37912" algn="l" defTabSz="6094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 userDrawn="1">
          <p15:clr>
            <a:srgbClr val="A4A3A4"/>
          </p15:clr>
        </p15:guide>
        <p15:guide id="2" pos="19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3AA6"/>
    <a:srgbClr val="9BD41F"/>
    <a:srgbClr val="F28B3A"/>
    <a:srgbClr val="62CBE2"/>
    <a:srgbClr val="F6B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A031C8-AD21-46F8-99DD-CC6EC378822C}" v="2" dt="2025-11-28T16:23:05.2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9" d="100"/>
          <a:sy n="79" d="100"/>
        </p:scale>
        <p:origin x="704" y="276"/>
      </p:cViewPr>
      <p:guideLst>
        <p:guide orient="horz" pos="144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font" Target="fonts/font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2.fntdata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rry Davies" userId="fcd0b6c8b28b2af6" providerId="LiveId" clId="{2D342506-4944-4206-81C9-9DDC05C872A3}"/>
    <pc:docChg chg="undo custSel addSld delSld modSld sldOrd">
      <pc:chgData name="Kerry Davies" userId="fcd0b6c8b28b2af6" providerId="LiveId" clId="{2D342506-4944-4206-81C9-9DDC05C872A3}" dt="2025-11-28T16:23:10.202" v="2702" actId="14100"/>
      <pc:docMkLst>
        <pc:docMk/>
      </pc:docMkLst>
      <pc:sldChg chg="addSp modSp mod addAnim delAnim modAnim">
        <pc:chgData name="Kerry Davies" userId="fcd0b6c8b28b2af6" providerId="LiveId" clId="{2D342506-4944-4206-81C9-9DDC05C872A3}" dt="2025-11-07T16:00:49.552" v="2575" actId="1076"/>
        <pc:sldMkLst>
          <pc:docMk/>
          <pc:sldMk cId="413977806" sldId="270"/>
        </pc:sldMkLst>
        <pc:spChg chg="add mod">
          <ac:chgData name="Kerry Davies" userId="fcd0b6c8b28b2af6" providerId="LiveId" clId="{2D342506-4944-4206-81C9-9DDC05C872A3}" dt="2025-11-07T16:00:32.282" v="2573" actId="1076"/>
          <ac:spMkLst>
            <pc:docMk/>
            <pc:sldMk cId="413977806" sldId="270"/>
            <ac:spMk id="5" creationId="{A769F94F-0160-4174-17F2-B80938011273}"/>
          </ac:spMkLst>
        </pc:spChg>
        <pc:spChg chg="add mod">
          <ac:chgData name="Kerry Davies" userId="fcd0b6c8b28b2af6" providerId="LiveId" clId="{2D342506-4944-4206-81C9-9DDC05C872A3}" dt="2025-11-07T16:00:49.552" v="2575" actId="1076"/>
          <ac:spMkLst>
            <pc:docMk/>
            <pc:sldMk cId="413977806" sldId="270"/>
            <ac:spMk id="8" creationId="{4C5AD3D2-C1B5-B388-6A3A-78869B5B1FFD}"/>
          </ac:spMkLst>
        </pc:spChg>
        <pc:spChg chg="add mod">
          <ac:chgData name="Kerry Davies" userId="fcd0b6c8b28b2af6" providerId="LiveId" clId="{2D342506-4944-4206-81C9-9DDC05C872A3}" dt="2025-11-07T16:00:43.157" v="2574" actId="1076"/>
          <ac:spMkLst>
            <pc:docMk/>
            <pc:sldMk cId="413977806" sldId="270"/>
            <ac:spMk id="9" creationId="{CB0F323A-C954-9FFD-A903-1DAA56C3EBF0}"/>
          </ac:spMkLst>
        </pc:spChg>
        <pc:picChg chg="mod">
          <ac:chgData name="Kerry Davies" userId="fcd0b6c8b28b2af6" providerId="LiveId" clId="{2D342506-4944-4206-81C9-9DDC05C872A3}" dt="2025-11-07T15:59:52.822" v="2568" actId="1076"/>
          <ac:picMkLst>
            <pc:docMk/>
            <pc:sldMk cId="413977806" sldId="270"/>
            <ac:picMk id="2" creationId="{CD329083-8F6F-AA5D-2437-2E7CEAA1D2BF}"/>
          </ac:picMkLst>
        </pc:picChg>
        <pc:picChg chg="mod">
          <ac:chgData name="Kerry Davies" userId="fcd0b6c8b28b2af6" providerId="LiveId" clId="{2D342506-4944-4206-81C9-9DDC05C872A3}" dt="2025-11-07T16:00:19.910" v="2572" actId="1076"/>
          <ac:picMkLst>
            <pc:docMk/>
            <pc:sldMk cId="413977806" sldId="270"/>
            <ac:picMk id="3" creationId="{9994D171-3540-4BBD-F5E3-008627A49853}"/>
          </ac:picMkLst>
        </pc:picChg>
        <pc:picChg chg="mod">
          <ac:chgData name="Kerry Davies" userId="fcd0b6c8b28b2af6" providerId="LiveId" clId="{2D342506-4944-4206-81C9-9DDC05C872A3}" dt="2025-11-07T15:59:59.059" v="2570" actId="1076"/>
          <ac:picMkLst>
            <pc:docMk/>
            <pc:sldMk cId="413977806" sldId="270"/>
            <ac:picMk id="6" creationId="{1C860245-FF2C-0CE3-E17D-4BD735044F27}"/>
          </ac:picMkLst>
        </pc:picChg>
        <pc:picChg chg="mod">
          <ac:chgData name="Kerry Davies" userId="fcd0b6c8b28b2af6" providerId="LiveId" clId="{2D342506-4944-4206-81C9-9DDC05C872A3}" dt="2025-11-07T15:58:57.624" v="2562" actId="1076"/>
          <ac:picMkLst>
            <pc:docMk/>
            <pc:sldMk cId="413977806" sldId="270"/>
            <ac:picMk id="10" creationId="{41CC8DDF-9524-0245-0619-E99FE2D5987C}"/>
          </ac:picMkLst>
        </pc:picChg>
      </pc:sldChg>
      <pc:sldChg chg="addSp modSp mod addAnim delAnim modAnim">
        <pc:chgData name="Kerry Davies" userId="fcd0b6c8b28b2af6" providerId="LiveId" clId="{2D342506-4944-4206-81C9-9DDC05C872A3}" dt="2025-11-07T15:41:14.868" v="2450"/>
        <pc:sldMkLst>
          <pc:docMk/>
          <pc:sldMk cId="792564852" sldId="272"/>
        </pc:sldMkLst>
        <pc:picChg chg="add mod">
          <ac:chgData name="Kerry Davies" userId="fcd0b6c8b28b2af6" providerId="LiveId" clId="{2D342506-4944-4206-81C9-9DDC05C872A3}" dt="2025-11-07T15:39:02.319" v="2446" actId="1076"/>
          <ac:picMkLst>
            <pc:docMk/>
            <pc:sldMk cId="792564852" sldId="272"/>
            <ac:picMk id="7" creationId="{4FDD10B6-D9E9-F3C4-3F7C-7AE85364496E}"/>
          </ac:picMkLst>
        </pc:picChg>
      </pc:sldChg>
      <pc:sldChg chg="modSp mod">
        <pc:chgData name="Kerry Davies" userId="fcd0b6c8b28b2af6" providerId="LiveId" clId="{2D342506-4944-4206-81C9-9DDC05C872A3}" dt="2025-11-07T15:36:35.273" v="2441" actId="20577"/>
        <pc:sldMkLst>
          <pc:docMk/>
          <pc:sldMk cId="57078667" sldId="274"/>
        </pc:sldMkLst>
        <pc:spChg chg="mod">
          <ac:chgData name="Kerry Davies" userId="fcd0b6c8b28b2af6" providerId="LiveId" clId="{2D342506-4944-4206-81C9-9DDC05C872A3}" dt="2025-11-07T15:36:35.273" v="2441" actId="20577"/>
          <ac:spMkLst>
            <pc:docMk/>
            <pc:sldMk cId="57078667" sldId="274"/>
            <ac:spMk id="10" creationId="{E340E604-AC61-A3B4-A5DF-3AC83E559238}"/>
          </ac:spMkLst>
        </pc:spChg>
      </pc:sldChg>
      <pc:sldChg chg="modSp mod">
        <pc:chgData name="Kerry Davies" userId="fcd0b6c8b28b2af6" providerId="LiveId" clId="{2D342506-4944-4206-81C9-9DDC05C872A3}" dt="2025-11-07T15:23:00.296" v="2095" actId="20577"/>
        <pc:sldMkLst>
          <pc:docMk/>
          <pc:sldMk cId="3849954993" sldId="279"/>
        </pc:sldMkLst>
        <pc:spChg chg="mod">
          <ac:chgData name="Kerry Davies" userId="fcd0b6c8b28b2af6" providerId="LiveId" clId="{2D342506-4944-4206-81C9-9DDC05C872A3}" dt="2025-11-07T15:23:00.296" v="2095" actId="20577"/>
          <ac:spMkLst>
            <pc:docMk/>
            <pc:sldMk cId="3849954993" sldId="279"/>
            <ac:spMk id="9" creationId="{CF6CAA1A-C7A7-4AC0-01B4-4678D44FB759}"/>
          </ac:spMkLst>
        </pc:spChg>
      </pc:sldChg>
      <pc:sldChg chg="modSp mod">
        <pc:chgData name="Kerry Davies" userId="fcd0b6c8b28b2af6" providerId="LiveId" clId="{2D342506-4944-4206-81C9-9DDC05C872A3}" dt="2025-11-07T15:31:24.276" v="2414" actId="313"/>
        <pc:sldMkLst>
          <pc:docMk/>
          <pc:sldMk cId="2081842272" sldId="280"/>
        </pc:sldMkLst>
        <pc:spChg chg="mod">
          <ac:chgData name="Kerry Davies" userId="fcd0b6c8b28b2af6" providerId="LiveId" clId="{2D342506-4944-4206-81C9-9DDC05C872A3}" dt="2025-11-07T15:31:24.276" v="2414" actId="313"/>
          <ac:spMkLst>
            <pc:docMk/>
            <pc:sldMk cId="2081842272" sldId="280"/>
            <ac:spMk id="3" creationId="{FD390C54-02BF-3405-A693-BF43E6B1B997}"/>
          </ac:spMkLst>
        </pc:spChg>
        <pc:spChg chg="mod">
          <ac:chgData name="Kerry Davies" userId="fcd0b6c8b28b2af6" providerId="LiveId" clId="{2D342506-4944-4206-81C9-9DDC05C872A3}" dt="2025-11-07T15:25:12.108" v="2101" actId="1076"/>
          <ac:spMkLst>
            <pc:docMk/>
            <pc:sldMk cId="2081842272" sldId="280"/>
            <ac:spMk id="5" creationId="{88E1CBB8-CC77-C62E-7E25-6CAA1EA374DF}"/>
          </ac:spMkLst>
        </pc:spChg>
        <pc:spChg chg="mod">
          <ac:chgData name="Kerry Davies" userId="fcd0b6c8b28b2af6" providerId="LiveId" clId="{2D342506-4944-4206-81C9-9DDC05C872A3}" dt="2025-11-07T15:31:17.150" v="2413" actId="20577"/>
          <ac:spMkLst>
            <pc:docMk/>
            <pc:sldMk cId="2081842272" sldId="280"/>
            <ac:spMk id="6" creationId="{E945B643-A763-F0EB-96A1-70D1210C764F}"/>
          </ac:spMkLst>
        </pc:spChg>
      </pc:sldChg>
      <pc:sldChg chg="addSp delSp modSp mod modAnim">
        <pc:chgData name="Kerry Davies" userId="fcd0b6c8b28b2af6" providerId="LiveId" clId="{2D342506-4944-4206-81C9-9DDC05C872A3}" dt="2025-11-13T14:00:43.015" v="2667" actId="14100"/>
        <pc:sldMkLst>
          <pc:docMk/>
          <pc:sldMk cId="3216479260" sldId="281"/>
        </pc:sldMkLst>
        <pc:spChg chg="mod">
          <ac:chgData name="Kerry Davies" userId="fcd0b6c8b28b2af6" providerId="LiveId" clId="{2D342506-4944-4206-81C9-9DDC05C872A3}" dt="2025-11-13T14:00:35.956" v="2666" actId="20577"/>
          <ac:spMkLst>
            <pc:docMk/>
            <pc:sldMk cId="3216479260" sldId="281"/>
            <ac:spMk id="4" creationId="{EABF8818-46FC-7726-011F-D3FBF5673129}"/>
          </ac:spMkLst>
        </pc:spChg>
        <pc:picChg chg="add mod">
          <ac:chgData name="Kerry Davies" userId="fcd0b6c8b28b2af6" providerId="LiveId" clId="{2D342506-4944-4206-81C9-9DDC05C872A3}" dt="2025-11-13T14:00:43.015" v="2667" actId="14100"/>
          <ac:picMkLst>
            <pc:docMk/>
            <pc:sldMk cId="3216479260" sldId="281"/>
            <ac:picMk id="2" creationId="{E65CBD9B-123D-6992-17FA-FCAAF4C9C5DA}"/>
          </ac:picMkLst>
        </pc:picChg>
      </pc:sldChg>
      <pc:sldChg chg="modSp add mod">
        <pc:chgData name="Kerry Davies" userId="fcd0b6c8b28b2af6" providerId="LiveId" clId="{2D342506-4944-4206-81C9-9DDC05C872A3}" dt="2025-11-07T15:35:10.615" v="2428" actId="20577"/>
        <pc:sldMkLst>
          <pc:docMk/>
          <pc:sldMk cId="4118020877" sldId="283"/>
        </pc:sldMkLst>
        <pc:spChg chg="mod">
          <ac:chgData name="Kerry Davies" userId="fcd0b6c8b28b2af6" providerId="LiveId" clId="{2D342506-4944-4206-81C9-9DDC05C872A3}" dt="2025-11-07T15:15:46.752" v="1987" actId="20577"/>
          <ac:spMkLst>
            <pc:docMk/>
            <pc:sldMk cId="4118020877" sldId="283"/>
            <ac:spMk id="3" creationId="{B01CE274-4844-6573-EB41-12213B063799}"/>
          </ac:spMkLst>
        </pc:spChg>
        <pc:spChg chg="mod">
          <ac:chgData name="Kerry Davies" userId="fcd0b6c8b28b2af6" providerId="LiveId" clId="{2D342506-4944-4206-81C9-9DDC05C872A3}" dt="2025-11-07T15:35:10.615" v="2428" actId="20577"/>
          <ac:spMkLst>
            <pc:docMk/>
            <pc:sldMk cId="4118020877" sldId="283"/>
            <ac:spMk id="4" creationId="{9BF20160-3239-A7A4-1AE4-BF25C82C39B7}"/>
          </ac:spMkLst>
        </pc:spChg>
      </pc:sldChg>
      <pc:sldChg chg="addSp delSp modSp add mod delAnim">
        <pc:chgData name="Kerry Davies" userId="fcd0b6c8b28b2af6" providerId="LiveId" clId="{2D342506-4944-4206-81C9-9DDC05C872A3}" dt="2025-11-07T15:17:15.823" v="2038" actId="1076"/>
        <pc:sldMkLst>
          <pc:docMk/>
          <pc:sldMk cId="3534218621" sldId="285"/>
        </pc:sldMkLst>
        <pc:spChg chg="mod">
          <ac:chgData name="Kerry Davies" userId="fcd0b6c8b28b2af6" providerId="LiveId" clId="{2D342506-4944-4206-81C9-9DDC05C872A3}" dt="2025-11-07T15:17:01.106" v="2036" actId="20577"/>
          <ac:spMkLst>
            <pc:docMk/>
            <pc:sldMk cId="3534218621" sldId="285"/>
            <ac:spMk id="2" creationId="{D4081D10-3666-CE7A-D539-83C941930A7B}"/>
          </ac:spMkLst>
        </pc:spChg>
        <pc:picChg chg="add mod">
          <ac:chgData name="Kerry Davies" userId="fcd0b6c8b28b2af6" providerId="LiveId" clId="{2D342506-4944-4206-81C9-9DDC05C872A3}" dt="2025-11-07T15:17:15.823" v="2038" actId="1076"/>
          <ac:picMkLst>
            <pc:docMk/>
            <pc:sldMk cId="3534218621" sldId="285"/>
            <ac:picMk id="9" creationId="{D9444CE5-63ED-F77E-7388-29C91289DA19}"/>
          </ac:picMkLst>
        </pc:picChg>
      </pc:sldChg>
      <pc:sldChg chg="modSp add mod">
        <pc:chgData name="Kerry Davies" userId="fcd0b6c8b28b2af6" providerId="LiveId" clId="{2D342506-4944-4206-81C9-9DDC05C872A3}" dt="2025-11-07T15:16:18.528" v="1994" actId="20577"/>
        <pc:sldMkLst>
          <pc:docMk/>
          <pc:sldMk cId="1727243650" sldId="286"/>
        </pc:sldMkLst>
        <pc:spChg chg="mod">
          <ac:chgData name="Kerry Davies" userId="fcd0b6c8b28b2af6" providerId="LiveId" clId="{2D342506-4944-4206-81C9-9DDC05C872A3}" dt="2025-11-07T15:16:18.528" v="1994" actId="20577"/>
          <ac:spMkLst>
            <pc:docMk/>
            <pc:sldMk cId="1727243650" sldId="286"/>
            <ac:spMk id="6" creationId="{3B68D1CF-6754-25CD-5B32-84E59CA5DB6B}"/>
          </ac:spMkLst>
        </pc:spChg>
      </pc:sldChg>
      <pc:sldChg chg="addSp delSp modSp add mod modAnim">
        <pc:chgData name="Kerry Davies" userId="fcd0b6c8b28b2af6" providerId="LiveId" clId="{2D342506-4944-4206-81C9-9DDC05C872A3}" dt="2025-11-13T14:00:51.562" v="2668" actId="14100"/>
        <pc:sldMkLst>
          <pc:docMk/>
          <pc:sldMk cId="348315953" sldId="287"/>
        </pc:sldMkLst>
        <pc:spChg chg="mod">
          <ac:chgData name="Kerry Davies" userId="fcd0b6c8b28b2af6" providerId="LiveId" clId="{2D342506-4944-4206-81C9-9DDC05C872A3}" dt="2025-11-13T13:59:14.893" v="2628" actId="20577"/>
          <ac:spMkLst>
            <pc:docMk/>
            <pc:sldMk cId="348315953" sldId="287"/>
            <ac:spMk id="4" creationId="{FB4542B2-A6A6-A60D-887A-21BB07B160EF}"/>
          </ac:spMkLst>
        </pc:spChg>
        <pc:picChg chg="add mod">
          <ac:chgData name="Kerry Davies" userId="fcd0b6c8b28b2af6" providerId="LiveId" clId="{2D342506-4944-4206-81C9-9DDC05C872A3}" dt="2025-11-13T14:00:51.562" v="2668" actId="14100"/>
          <ac:picMkLst>
            <pc:docMk/>
            <pc:sldMk cId="348315953" sldId="287"/>
            <ac:picMk id="2" creationId="{61E8B355-9685-6CEF-91AE-7FE84F11C1CE}"/>
          </ac:picMkLst>
        </pc:picChg>
      </pc:sldChg>
      <pc:sldChg chg="addSp delSp modSp add mod delAnim modAnim">
        <pc:chgData name="Kerry Davies" userId="fcd0b6c8b28b2af6" providerId="LiveId" clId="{2D342506-4944-4206-81C9-9DDC05C872A3}" dt="2025-11-28T16:23:10.202" v="2702" actId="14100"/>
        <pc:sldMkLst>
          <pc:docMk/>
          <pc:sldMk cId="519065776" sldId="288"/>
        </pc:sldMkLst>
        <pc:spChg chg="mod">
          <ac:chgData name="Kerry Davies" userId="fcd0b6c8b28b2af6" providerId="LiveId" clId="{2D342506-4944-4206-81C9-9DDC05C872A3}" dt="2025-11-28T16:21:12.945" v="2698" actId="20577"/>
          <ac:spMkLst>
            <pc:docMk/>
            <pc:sldMk cId="519065776" sldId="288"/>
            <ac:spMk id="4" creationId="{25163DD1-B032-E1C0-0878-A7F712EE11F2}"/>
          </ac:spMkLst>
        </pc:spChg>
        <pc:spChg chg="add del mod">
          <ac:chgData name="Kerry Davies" userId="fcd0b6c8b28b2af6" providerId="LiveId" clId="{2D342506-4944-4206-81C9-9DDC05C872A3}" dt="2025-11-28T16:23:05.237" v="2701"/>
          <ac:spMkLst>
            <pc:docMk/>
            <pc:sldMk cId="519065776" sldId="288"/>
            <ac:spMk id="5" creationId="{D84BBC03-F54B-0BA4-72F3-08C1DE908B58}"/>
          </ac:spMkLst>
        </pc:spChg>
        <pc:picChg chg="del">
          <ac:chgData name="Kerry Davies" userId="fcd0b6c8b28b2af6" providerId="LiveId" clId="{2D342506-4944-4206-81C9-9DDC05C872A3}" dt="2025-11-28T16:20:56.888" v="2670" actId="478"/>
          <ac:picMkLst>
            <pc:docMk/>
            <pc:sldMk cId="519065776" sldId="288"/>
            <ac:picMk id="2" creationId="{A753E54B-7DE1-C56B-A007-3F0889551E0A}"/>
          </ac:picMkLst>
        </pc:picChg>
        <pc:picChg chg="add del mod ord">
          <ac:chgData name="Kerry Davies" userId="fcd0b6c8b28b2af6" providerId="LiveId" clId="{2D342506-4944-4206-81C9-9DDC05C872A3}" dt="2025-11-28T16:21:18.528" v="2700" actId="34307"/>
          <ac:picMkLst>
            <pc:docMk/>
            <pc:sldMk cId="519065776" sldId="288"/>
            <ac:picMk id="6" creationId="{38974121-26C8-6EC3-60BB-C7CAE163CEFC}"/>
          </ac:picMkLst>
        </pc:picChg>
        <pc:picChg chg="add mod">
          <ac:chgData name="Kerry Davies" userId="fcd0b6c8b28b2af6" providerId="LiveId" clId="{2D342506-4944-4206-81C9-9DDC05C872A3}" dt="2025-11-28T16:23:10.202" v="2702" actId="14100"/>
          <ac:picMkLst>
            <pc:docMk/>
            <pc:sldMk cId="519065776" sldId="288"/>
            <ac:picMk id="7" creationId="{FA5DD82D-B7C3-BC06-67B0-574C3D2352D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91C20-1CEA-46E3-9874-FBA4E834FD59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6F804-A5BF-4966-82C1-F67612DFD4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168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C66F1-1E4C-21DC-B13C-14507718A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5B1732-5E5F-B39C-DC94-938939DFF4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2465C2-A536-3AEE-F5EA-4A05AD544E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Websites</a:t>
            </a:r>
          </a:p>
          <a:p>
            <a:r>
              <a:rPr lang="en-GB" dirty="0"/>
              <a:t>Learner Support Fund to be added?</a:t>
            </a:r>
          </a:p>
          <a:p>
            <a:r>
              <a:rPr lang="en-GB" dirty="0"/>
              <a:t>Any other support needed?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F3A2C-9ED5-6275-89FB-388C849528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6F804-A5BF-4966-82C1-F67612DFD43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60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FE8B9-7EC1-12CA-5773-624E4BA98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5B8E46-C9EC-5479-2EC2-A5FC85A0A0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ED7F8D-7BC8-5624-B29F-09A70E9C68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Websites</a:t>
            </a:r>
          </a:p>
          <a:p>
            <a:r>
              <a:rPr lang="en-GB" dirty="0"/>
              <a:t>Learner Support Fund to be added?</a:t>
            </a:r>
          </a:p>
          <a:p>
            <a:r>
              <a:rPr lang="en-GB" dirty="0"/>
              <a:t>Any other support needed?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7B3D8-0531-1A92-EB86-D8AAE8FD90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6F804-A5BF-4966-82C1-F67612DFD43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845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1A1EB-6ED3-E0A0-C0D4-DE4B13288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A25189-DD5C-1786-A2A1-2801F22BDF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04F2C8-C027-391B-1813-9B5EE6D347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544AE5-8439-97C1-A051-EE13614602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6F804-A5BF-4966-82C1-F67612DFD43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940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C87C1-E3E1-79B5-8B26-C698E3B35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641976-AEFB-B311-8785-D18BE0C680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F0C4F9-6B4D-1574-1208-F73127A10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63420-CCF6-ADF3-B26F-9C5E12D3EB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6F804-A5BF-4966-82C1-F67612DFD43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56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Websites</a:t>
            </a:r>
          </a:p>
          <a:p>
            <a:r>
              <a:rPr lang="en-GB" dirty="0"/>
              <a:t>Learner Support Fund to be added?</a:t>
            </a:r>
          </a:p>
          <a:p>
            <a:r>
              <a:rPr lang="en-GB" dirty="0"/>
              <a:t>Any other support needed?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6F804-A5BF-4966-82C1-F67612DFD43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464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66F804-A5BF-4966-82C1-F67612DFD43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395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0" name="Group 349">
            <a:extLst>
              <a:ext uri="{FF2B5EF4-FFF2-40B4-BE49-F238E27FC236}">
                <a16:creationId xmlns:a16="http://schemas.microsoft.com/office/drawing/2014/main" id="{555519FD-49FC-7FB9-A22C-2B351401C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858" y="184303"/>
            <a:ext cx="11999142" cy="6703727"/>
            <a:chOff x="192858" y="184303"/>
            <a:chExt cx="11999142" cy="6703727"/>
          </a:xfrm>
        </p:grpSpPr>
        <p:grpSp>
          <p:nvGrpSpPr>
            <p:cNvPr id="7" name="Group 7">
              <a:extLst>
                <a:ext uri="{FF2B5EF4-FFF2-40B4-BE49-F238E27FC236}">
                  <a16:creationId xmlns:a16="http://schemas.microsoft.com/office/drawing/2014/main" id="{303B49F1-CD32-8B0D-2F14-55DFE371AD86}"/>
                </a:ext>
              </a:extLst>
            </p:cNvPr>
            <p:cNvGrpSpPr/>
            <p:nvPr userDrawn="1"/>
          </p:nvGrpSpPr>
          <p:grpSpPr>
            <a:xfrm rot="5400000">
              <a:off x="7022894" y="5279272"/>
              <a:ext cx="707176" cy="700913"/>
              <a:chOff x="0" y="0"/>
              <a:chExt cx="1414352" cy="1401826"/>
            </a:xfrm>
          </p:grpSpPr>
          <p:grpSp>
            <p:nvGrpSpPr>
              <p:cNvPr id="8" name="Group 8">
                <a:extLst>
                  <a:ext uri="{FF2B5EF4-FFF2-40B4-BE49-F238E27FC236}">
                    <a16:creationId xmlns:a16="http://schemas.microsoft.com/office/drawing/2014/main" id="{0F6F00E4-E8A0-1969-F071-507CB848B65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5" name="Freeform 9">
                  <a:extLst>
                    <a:ext uri="{FF2B5EF4-FFF2-40B4-BE49-F238E27FC236}">
                      <a16:creationId xmlns:a16="http://schemas.microsoft.com/office/drawing/2014/main" id="{7D3E392E-CAF2-41CA-A6E5-355B4801FAF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" name="TextBox 10">
                  <a:extLst>
                    <a:ext uri="{FF2B5EF4-FFF2-40B4-BE49-F238E27FC236}">
                      <a16:creationId xmlns:a16="http://schemas.microsoft.com/office/drawing/2014/main" id="{4ED75B40-EEB9-0721-AF05-4076AD9C32F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" name="Group 11">
                <a:extLst>
                  <a:ext uri="{FF2B5EF4-FFF2-40B4-BE49-F238E27FC236}">
                    <a16:creationId xmlns:a16="http://schemas.microsoft.com/office/drawing/2014/main" id="{1D30E6E9-CD7E-3F81-C1C1-4440DAA1683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56E09E7A-8FF5-6D73-6642-E9873F90A8E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" name="TextBox 13">
                  <a:extLst>
                    <a:ext uri="{FF2B5EF4-FFF2-40B4-BE49-F238E27FC236}">
                      <a16:creationId xmlns:a16="http://schemas.microsoft.com/office/drawing/2014/main" id="{8762DB49-A4E3-640F-C452-62FF4151882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" name="Group 14">
                <a:extLst>
                  <a:ext uri="{FF2B5EF4-FFF2-40B4-BE49-F238E27FC236}">
                    <a16:creationId xmlns:a16="http://schemas.microsoft.com/office/drawing/2014/main" id="{7E9050D3-808B-838B-71AF-CFAD47A345AA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1" name="Freeform 15">
                  <a:extLst>
                    <a:ext uri="{FF2B5EF4-FFF2-40B4-BE49-F238E27FC236}">
                      <a16:creationId xmlns:a16="http://schemas.microsoft.com/office/drawing/2014/main" id="{50A1F9C4-8CCB-96E7-8590-A3745C7BBBC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" name="TextBox 16">
                  <a:extLst>
                    <a:ext uri="{FF2B5EF4-FFF2-40B4-BE49-F238E27FC236}">
                      <a16:creationId xmlns:a16="http://schemas.microsoft.com/office/drawing/2014/main" id="{B5A30F15-780F-3689-2F3B-A97E13B58FB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4E02D912-A500-45E5-9C5D-01ED4CB626C8}"/>
                </a:ext>
              </a:extLst>
            </p:cNvPr>
            <p:cNvGrpSpPr/>
            <p:nvPr userDrawn="1"/>
          </p:nvGrpSpPr>
          <p:grpSpPr>
            <a:xfrm>
              <a:off x="7029159" y="2731788"/>
              <a:ext cx="700913" cy="700913"/>
              <a:chOff x="0" y="0"/>
              <a:chExt cx="1401826" cy="1401826"/>
            </a:xfrm>
          </p:grpSpPr>
          <p:grpSp>
            <p:nvGrpSpPr>
              <p:cNvPr id="18" name="Group 18">
                <a:extLst>
                  <a:ext uri="{FF2B5EF4-FFF2-40B4-BE49-F238E27FC236}">
                    <a16:creationId xmlns:a16="http://schemas.microsoft.com/office/drawing/2014/main" id="{C50EAA23-8D41-7CDB-AEA5-8B606B49ADB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5" name="Freeform 19">
                  <a:extLst>
                    <a:ext uri="{FF2B5EF4-FFF2-40B4-BE49-F238E27FC236}">
                      <a16:creationId xmlns:a16="http://schemas.microsoft.com/office/drawing/2014/main" id="{A4267AE8-327C-DEFD-CD29-6BE507E7EBB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" name="TextBox 20">
                  <a:extLst>
                    <a:ext uri="{FF2B5EF4-FFF2-40B4-BE49-F238E27FC236}">
                      <a16:creationId xmlns:a16="http://schemas.microsoft.com/office/drawing/2014/main" id="{556B0B07-2DE2-1AC4-3364-8C1B5298372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" name="Group 21">
                <a:extLst>
                  <a:ext uri="{FF2B5EF4-FFF2-40B4-BE49-F238E27FC236}">
                    <a16:creationId xmlns:a16="http://schemas.microsoft.com/office/drawing/2014/main" id="{7143AC03-176F-A57E-C175-73FE01BF6D6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3" name="Freeform 22">
                  <a:extLst>
                    <a:ext uri="{FF2B5EF4-FFF2-40B4-BE49-F238E27FC236}">
                      <a16:creationId xmlns:a16="http://schemas.microsoft.com/office/drawing/2014/main" id="{A3DCBED9-C90E-D203-DF0B-8A0970A38F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324047B3-D005-675A-B8F7-01176260064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0" name="Group 24">
                <a:extLst>
                  <a:ext uri="{FF2B5EF4-FFF2-40B4-BE49-F238E27FC236}">
                    <a16:creationId xmlns:a16="http://schemas.microsoft.com/office/drawing/2014/main" id="{B3D47A00-5367-B8E3-0465-7B702ECED66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1" name="Freeform 25">
                  <a:extLst>
                    <a:ext uri="{FF2B5EF4-FFF2-40B4-BE49-F238E27FC236}">
                      <a16:creationId xmlns:a16="http://schemas.microsoft.com/office/drawing/2014/main" id="{FB52593E-6616-64C6-95A2-9EC5D56BD62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" name="TextBox 26">
                  <a:extLst>
                    <a:ext uri="{FF2B5EF4-FFF2-40B4-BE49-F238E27FC236}">
                      <a16:creationId xmlns:a16="http://schemas.microsoft.com/office/drawing/2014/main" id="{B6F713FD-B262-B5CB-99A6-7566CC4E523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7" name="Group 27">
              <a:extLst>
                <a:ext uri="{FF2B5EF4-FFF2-40B4-BE49-F238E27FC236}">
                  <a16:creationId xmlns:a16="http://schemas.microsoft.com/office/drawing/2014/main" id="{EB188C36-C98A-A40D-B282-ACE2CDD3AFA9}"/>
                </a:ext>
              </a:extLst>
            </p:cNvPr>
            <p:cNvGrpSpPr/>
            <p:nvPr userDrawn="1"/>
          </p:nvGrpSpPr>
          <p:grpSpPr>
            <a:xfrm rot="5400000">
              <a:off x="7029159" y="3580949"/>
              <a:ext cx="700913" cy="700913"/>
              <a:chOff x="0" y="0"/>
              <a:chExt cx="1401826" cy="1401826"/>
            </a:xfrm>
          </p:grpSpPr>
          <p:grpSp>
            <p:nvGrpSpPr>
              <p:cNvPr id="28" name="Group 28">
                <a:extLst>
                  <a:ext uri="{FF2B5EF4-FFF2-40B4-BE49-F238E27FC236}">
                    <a16:creationId xmlns:a16="http://schemas.microsoft.com/office/drawing/2014/main" id="{C7A7E6BB-9CCC-55DF-359C-6822062CF083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5" name="Freeform 29">
                  <a:extLst>
                    <a:ext uri="{FF2B5EF4-FFF2-40B4-BE49-F238E27FC236}">
                      <a16:creationId xmlns:a16="http://schemas.microsoft.com/office/drawing/2014/main" id="{6EBDEE60-3341-14BA-95EE-60C715DAF02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" name="TextBox 30">
                  <a:extLst>
                    <a:ext uri="{FF2B5EF4-FFF2-40B4-BE49-F238E27FC236}">
                      <a16:creationId xmlns:a16="http://schemas.microsoft.com/office/drawing/2014/main" id="{5C98A99B-05AC-BA61-3833-EB29A6E68CF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" name="Group 31">
                <a:extLst>
                  <a:ext uri="{FF2B5EF4-FFF2-40B4-BE49-F238E27FC236}">
                    <a16:creationId xmlns:a16="http://schemas.microsoft.com/office/drawing/2014/main" id="{9E639CEF-804A-22FB-4C60-299CCFEC48A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3" name="Freeform 32">
                  <a:extLst>
                    <a:ext uri="{FF2B5EF4-FFF2-40B4-BE49-F238E27FC236}">
                      <a16:creationId xmlns:a16="http://schemas.microsoft.com/office/drawing/2014/main" id="{B6F7E046-C9E6-BB39-F7EF-932B00523F6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B20F8E62-B8C3-A961-52FB-DDB9E6E8B85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0" name="Group 34">
                <a:extLst>
                  <a:ext uri="{FF2B5EF4-FFF2-40B4-BE49-F238E27FC236}">
                    <a16:creationId xmlns:a16="http://schemas.microsoft.com/office/drawing/2014/main" id="{90AAD0DA-5019-818F-12C3-5318BCBF99A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1" name="Freeform 35">
                  <a:extLst>
                    <a:ext uri="{FF2B5EF4-FFF2-40B4-BE49-F238E27FC236}">
                      <a16:creationId xmlns:a16="http://schemas.microsoft.com/office/drawing/2014/main" id="{81F6D477-17DA-1265-38F3-7F742B82089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" name="TextBox 36">
                  <a:extLst>
                    <a:ext uri="{FF2B5EF4-FFF2-40B4-BE49-F238E27FC236}">
                      <a16:creationId xmlns:a16="http://schemas.microsoft.com/office/drawing/2014/main" id="{1F8DE429-D2D5-3500-5FCB-C9BFC11F79E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7" name="Group 37">
              <a:extLst>
                <a:ext uri="{FF2B5EF4-FFF2-40B4-BE49-F238E27FC236}">
                  <a16:creationId xmlns:a16="http://schemas.microsoft.com/office/drawing/2014/main" id="{4886A246-DE98-5279-4D04-6B4056AD659E}"/>
                </a:ext>
              </a:extLst>
            </p:cNvPr>
            <p:cNvGrpSpPr/>
            <p:nvPr userDrawn="1"/>
          </p:nvGrpSpPr>
          <p:grpSpPr>
            <a:xfrm>
              <a:off x="7022895" y="4430111"/>
              <a:ext cx="187549" cy="700913"/>
              <a:chOff x="0" y="0"/>
              <a:chExt cx="193323" cy="722489"/>
            </a:xfrm>
          </p:grpSpPr>
          <p:sp>
            <p:nvSpPr>
              <p:cNvPr id="38" name="Freeform 38">
                <a:extLst>
                  <a:ext uri="{FF2B5EF4-FFF2-40B4-BE49-F238E27FC236}">
                    <a16:creationId xmlns:a16="http://schemas.microsoft.com/office/drawing/2014/main" id="{077EC24B-2D7C-D2C2-371E-1B2B45516DF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9" name="TextBox 39">
                <a:extLst>
                  <a:ext uri="{FF2B5EF4-FFF2-40B4-BE49-F238E27FC236}">
                    <a16:creationId xmlns:a16="http://schemas.microsoft.com/office/drawing/2014/main" id="{288D7971-7EBB-1D79-8D89-F06BC2C2C69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0" name="Group 40">
              <a:extLst>
                <a:ext uri="{FF2B5EF4-FFF2-40B4-BE49-F238E27FC236}">
                  <a16:creationId xmlns:a16="http://schemas.microsoft.com/office/drawing/2014/main" id="{CBAE88CE-1774-3094-18ED-5F30CE72D26A}"/>
                </a:ext>
              </a:extLst>
            </p:cNvPr>
            <p:cNvGrpSpPr/>
            <p:nvPr userDrawn="1"/>
          </p:nvGrpSpPr>
          <p:grpSpPr>
            <a:xfrm rot="-5400000">
              <a:off x="7279577" y="4686793"/>
              <a:ext cx="187549" cy="700913"/>
              <a:chOff x="0" y="0"/>
              <a:chExt cx="193323" cy="722489"/>
            </a:xfrm>
          </p:grpSpPr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A2E90A52-3621-4E55-16DB-00DE456384B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2" name="TextBox 42">
                <a:extLst>
                  <a:ext uri="{FF2B5EF4-FFF2-40B4-BE49-F238E27FC236}">
                    <a16:creationId xmlns:a16="http://schemas.microsoft.com/office/drawing/2014/main" id="{1DEA56A9-6C87-A30D-5E8D-4E089DA4AF2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3" name="Group 43">
              <a:extLst>
                <a:ext uri="{FF2B5EF4-FFF2-40B4-BE49-F238E27FC236}">
                  <a16:creationId xmlns:a16="http://schemas.microsoft.com/office/drawing/2014/main" id="{47A81B6B-F653-72A9-4401-1CFB06A1E55A}"/>
                </a:ext>
              </a:extLst>
            </p:cNvPr>
            <p:cNvGrpSpPr/>
            <p:nvPr userDrawn="1"/>
          </p:nvGrpSpPr>
          <p:grpSpPr>
            <a:xfrm rot="-8100000">
              <a:off x="7702559" y="3475450"/>
              <a:ext cx="187549" cy="1776794"/>
              <a:chOff x="0" y="0"/>
              <a:chExt cx="193323" cy="1831488"/>
            </a:xfrm>
          </p:grpSpPr>
          <p:sp>
            <p:nvSpPr>
              <p:cNvPr id="44" name="Freeform 44">
                <a:extLst>
                  <a:ext uri="{FF2B5EF4-FFF2-40B4-BE49-F238E27FC236}">
                    <a16:creationId xmlns:a16="http://schemas.microsoft.com/office/drawing/2014/main" id="{9EAACDED-E072-2B7E-A456-F81C503B872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31488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31488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31488"/>
                    </a:lnTo>
                    <a:lnTo>
                      <a:pt x="0" y="1831488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5" name="TextBox 45">
                <a:extLst>
                  <a:ext uri="{FF2B5EF4-FFF2-40B4-BE49-F238E27FC236}">
                    <a16:creationId xmlns:a16="http://schemas.microsoft.com/office/drawing/2014/main" id="{935251DF-D1E0-1C92-9334-049E41BCE62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9588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6" name="Group 46">
              <a:extLst>
                <a:ext uri="{FF2B5EF4-FFF2-40B4-BE49-F238E27FC236}">
                  <a16:creationId xmlns:a16="http://schemas.microsoft.com/office/drawing/2014/main" id="{38365FEC-A820-EAE5-45B2-1C838842B202}"/>
                </a:ext>
              </a:extLst>
            </p:cNvPr>
            <p:cNvGrpSpPr/>
            <p:nvPr userDrawn="1"/>
          </p:nvGrpSpPr>
          <p:grpSpPr>
            <a:xfrm rot="-5400000">
              <a:off x="7877432" y="5279272"/>
              <a:ext cx="707176" cy="700913"/>
              <a:chOff x="0" y="0"/>
              <a:chExt cx="1414352" cy="1401826"/>
            </a:xfrm>
          </p:grpSpPr>
          <p:grpSp>
            <p:nvGrpSpPr>
              <p:cNvPr id="47" name="Group 47">
                <a:extLst>
                  <a:ext uri="{FF2B5EF4-FFF2-40B4-BE49-F238E27FC236}">
                    <a16:creationId xmlns:a16="http://schemas.microsoft.com/office/drawing/2014/main" id="{CA1150E3-E43F-6BC3-51A0-A0E457C55F0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4" name="Freeform 48">
                  <a:extLst>
                    <a:ext uri="{FF2B5EF4-FFF2-40B4-BE49-F238E27FC236}">
                      <a16:creationId xmlns:a16="http://schemas.microsoft.com/office/drawing/2014/main" id="{0C5355C8-5455-2B8B-4C4A-1387E1EC4DB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5" name="TextBox 49">
                  <a:extLst>
                    <a:ext uri="{FF2B5EF4-FFF2-40B4-BE49-F238E27FC236}">
                      <a16:creationId xmlns:a16="http://schemas.microsoft.com/office/drawing/2014/main" id="{68FDDBC9-3572-9CE3-FD2A-CCA1FB4C807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8" name="Group 50">
                <a:extLst>
                  <a:ext uri="{FF2B5EF4-FFF2-40B4-BE49-F238E27FC236}">
                    <a16:creationId xmlns:a16="http://schemas.microsoft.com/office/drawing/2014/main" id="{04149079-2F84-1630-8A57-F86B4F158D6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2" name="Freeform 51">
                  <a:extLst>
                    <a:ext uri="{FF2B5EF4-FFF2-40B4-BE49-F238E27FC236}">
                      <a16:creationId xmlns:a16="http://schemas.microsoft.com/office/drawing/2014/main" id="{4B04430A-D5EF-077C-C577-B0DF263D663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A9BAF24C-41E9-26A1-FAAF-B029251E9DC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9" name="Group 53">
                <a:extLst>
                  <a:ext uri="{FF2B5EF4-FFF2-40B4-BE49-F238E27FC236}">
                    <a16:creationId xmlns:a16="http://schemas.microsoft.com/office/drawing/2014/main" id="{069F893D-62FA-DBA1-AD48-8D7D87B79AC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50" name="Freeform 54">
                  <a:extLst>
                    <a:ext uri="{FF2B5EF4-FFF2-40B4-BE49-F238E27FC236}">
                      <a16:creationId xmlns:a16="http://schemas.microsoft.com/office/drawing/2014/main" id="{4455206F-91C9-7700-7EE6-1A26B5CA39F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1" name="TextBox 55">
                  <a:extLst>
                    <a:ext uri="{FF2B5EF4-FFF2-40B4-BE49-F238E27FC236}">
                      <a16:creationId xmlns:a16="http://schemas.microsoft.com/office/drawing/2014/main" id="{A7209E7A-DA9B-1154-2326-D7E1463FA92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6" name="Group 56">
              <a:extLst>
                <a:ext uri="{FF2B5EF4-FFF2-40B4-BE49-F238E27FC236}">
                  <a16:creationId xmlns:a16="http://schemas.microsoft.com/office/drawing/2014/main" id="{E88B80B7-DE33-F5BF-8679-616A3FF751EB}"/>
                </a:ext>
              </a:extLst>
            </p:cNvPr>
            <p:cNvGrpSpPr/>
            <p:nvPr userDrawn="1"/>
          </p:nvGrpSpPr>
          <p:grpSpPr>
            <a:xfrm>
              <a:off x="7883696" y="2731788"/>
              <a:ext cx="700913" cy="700913"/>
              <a:chOff x="0" y="0"/>
              <a:chExt cx="1401826" cy="1401826"/>
            </a:xfrm>
          </p:grpSpPr>
          <p:grpSp>
            <p:nvGrpSpPr>
              <p:cNvPr id="57" name="Group 57">
                <a:extLst>
                  <a:ext uri="{FF2B5EF4-FFF2-40B4-BE49-F238E27FC236}">
                    <a16:creationId xmlns:a16="http://schemas.microsoft.com/office/drawing/2014/main" id="{BD61FE64-C1B5-A10A-9B95-5A26B8DA875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4" name="Freeform 58">
                  <a:extLst>
                    <a:ext uri="{FF2B5EF4-FFF2-40B4-BE49-F238E27FC236}">
                      <a16:creationId xmlns:a16="http://schemas.microsoft.com/office/drawing/2014/main" id="{2EFDD7EB-F7BD-489F-14E0-06A294EC108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5" name="TextBox 59">
                  <a:extLst>
                    <a:ext uri="{FF2B5EF4-FFF2-40B4-BE49-F238E27FC236}">
                      <a16:creationId xmlns:a16="http://schemas.microsoft.com/office/drawing/2014/main" id="{52C7D5BB-444F-81FB-2211-0DCF8E48493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8" name="Group 60">
                <a:extLst>
                  <a:ext uri="{FF2B5EF4-FFF2-40B4-BE49-F238E27FC236}">
                    <a16:creationId xmlns:a16="http://schemas.microsoft.com/office/drawing/2014/main" id="{5DE37BE4-D70E-8EEB-5D85-43BA7948FE3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2" name="Freeform 61">
                  <a:extLst>
                    <a:ext uri="{FF2B5EF4-FFF2-40B4-BE49-F238E27FC236}">
                      <a16:creationId xmlns:a16="http://schemas.microsoft.com/office/drawing/2014/main" id="{B48B6FD2-F48B-6CCC-59B3-56EC13A7F27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517DEFD1-4AE6-8904-1F7B-A0F7712DB69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9" name="Group 63">
                <a:extLst>
                  <a:ext uri="{FF2B5EF4-FFF2-40B4-BE49-F238E27FC236}">
                    <a16:creationId xmlns:a16="http://schemas.microsoft.com/office/drawing/2014/main" id="{6A1442EF-F506-21D4-99FF-2B35C7377CAB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60" name="Freeform 64">
                  <a:extLst>
                    <a:ext uri="{FF2B5EF4-FFF2-40B4-BE49-F238E27FC236}">
                      <a16:creationId xmlns:a16="http://schemas.microsoft.com/office/drawing/2014/main" id="{C9A99085-6401-2511-ED0E-FB49CAA8BA5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1" name="TextBox 65">
                  <a:extLst>
                    <a:ext uri="{FF2B5EF4-FFF2-40B4-BE49-F238E27FC236}">
                      <a16:creationId xmlns:a16="http://schemas.microsoft.com/office/drawing/2014/main" id="{1001061B-74E3-B2CB-B90B-08B68379A04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6" name="Group 66">
              <a:extLst>
                <a:ext uri="{FF2B5EF4-FFF2-40B4-BE49-F238E27FC236}">
                  <a16:creationId xmlns:a16="http://schemas.microsoft.com/office/drawing/2014/main" id="{03E005AC-623B-5291-B681-F8580B115742}"/>
                </a:ext>
              </a:extLst>
            </p:cNvPr>
            <p:cNvGrpSpPr/>
            <p:nvPr userDrawn="1"/>
          </p:nvGrpSpPr>
          <p:grpSpPr>
            <a:xfrm rot="-10800000">
              <a:off x="8397060" y="3580949"/>
              <a:ext cx="187549" cy="700913"/>
              <a:chOff x="0" y="0"/>
              <a:chExt cx="193323" cy="722489"/>
            </a:xfrm>
          </p:grpSpPr>
          <p:sp>
            <p:nvSpPr>
              <p:cNvPr id="67" name="Freeform 67">
                <a:extLst>
                  <a:ext uri="{FF2B5EF4-FFF2-40B4-BE49-F238E27FC236}">
                    <a16:creationId xmlns:a16="http://schemas.microsoft.com/office/drawing/2014/main" id="{5BB9E447-D06D-2995-D6AF-C22C78AF78F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68" name="TextBox 68">
                <a:extLst>
                  <a:ext uri="{FF2B5EF4-FFF2-40B4-BE49-F238E27FC236}">
                    <a16:creationId xmlns:a16="http://schemas.microsoft.com/office/drawing/2014/main" id="{94B4BE5C-230F-82C0-9720-FFE0D2C5C3D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69" name="Group 69">
              <a:extLst>
                <a:ext uri="{FF2B5EF4-FFF2-40B4-BE49-F238E27FC236}">
                  <a16:creationId xmlns:a16="http://schemas.microsoft.com/office/drawing/2014/main" id="{13456283-AF7C-A5F7-72A9-E31C21B3FEC1}"/>
                </a:ext>
              </a:extLst>
            </p:cNvPr>
            <p:cNvGrpSpPr/>
            <p:nvPr userDrawn="1"/>
          </p:nvGrpSpPr>
          <p:grpSpPr>
            <a:xfrm rot="5400000">
              <a:off x="8140378" y="3324267"/>
              <a:ext cx="187549" cy="700913"/>
              <a:chOff x="0" y="0"/>
              <a:chExt cx="193323" cy="722489"/>
            </a:xfrm>
          </p:grpSpPr>
          <p:sp>
            <p:nvSpPr>
              <p:cNvPr id="70" name="Freeform 70">
                <a:extLst>
                  <a:ext uri="{FF2B5EF4-FFF2-40B4-BE49-F238E27FC236}">
                    <a16:creationId xmlns:a16="http://schemas.microsoft.com/office/drawing/2014/main" id="{E7E0BE00-7A03-DD7F-FCEF-CDFE23B6B42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1" name="TextBox 71">
                <a:extLst>
                  <a:ext uri="{FF2B5EF4-FFF2-40B4-BE49-F238E27FC236}">
                    <a16:creationId xmlns:a16="http://schemas.microsoft.com/office/drawing/2014/main" id="{8C62A189-EEC8-25E1-2675-D6750A10D84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2" name="Group 72">
              <a:extLst>
                <a:ext uri="{FF2B5EF4-FFF2-40B4-BE49-F238E27FC236}">
                  <a16:creationId xmlns:a16="http://schemas.microsoft.com/office/drawing/2014/main" id="{E962373E-DB7C-7989-B6AF-E14A633B40A4}"/>
                </a:ext>
              </a:extLst>
            </p:cNvPr>
            <p:cNvGrpSpPr/>
            <p:nvPr userDrawn="1"/>
          </p:nvGrpSpPr>
          <p:grpSpPr>
            <a:xfrm rot="-5400000">
              <a:off x="7877432" y="4430111"/>
              <a:ext cx="707176" cy="700913"/>
              <a:chOff x="0" y="0"/>
              <a:chExt cx="1414352" cy="1401826"/>
            </a:xfrm>
          </p:grpSpPr>
          <p:grpSp>
            <p:nvGrpSpPr>
              <p:cNvPr id="73" name="Group 73">
                <a:extLst>
                  <a:ext uri="{FF2B5EF4-FFF2-40B4-BE49-F238E27FC236}">
                    <a16:creationId xmlns:a16="http://schemas.microsoft.com/office/drawing/2014/main" id="{A75146E0-2060-23E0-D363-5F1E227361A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0" name="Freeform 74">
                  <a:extLst>
                    <a:ext uri="{FF2B5EF4-FFF2-40B4-BE49-F238E27FC236}">
                      <a16:creationId xmlns:a16="http://schemas.microsoft.com/office/drawing/2014/main" id="{07187A50-5981-FF85-F143-B2E507F1062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1" name="TextBox 75">
                  <a:extLst>
                    <a:ext uri="{FF2B5EF4-FFF2-40B4-BE49-F238E27FC236}">
                      <a16:creationId xmlns:a16="http://schemas.microsoft.com/office/drawing/2014/main" id="{51132BD5-7709-6B09-0A15-9FDD69A4054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4" name="Group 76">
                <a:extLst>
                  <a:ext uri="{FF2B5EF4-FFF2-40B4-BE49-F238E27FC236}">
                    <a16:creationId xmlns:a16="http://schemas.microsoft.com/office/drawing/2014/main" id="{046B2682-DFA3-B50E-D8A2-FFFBDD17309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8" name="Freeform 77">
                  <a:extLst>
                    <a:ext uri="{FF2B5EF4-FFF2-40B4-BE49-F238E27FC236}">
                      <a16:creationId xmlns:a16="http://schemas.microsoft.com/office/drawing/2014/main" id="{36F4A328-EB99-3DD6-C9BC-0FC70B67D03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E5241D9D-83A3-7B8F-7887-833BA44EE91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5" name="Group 79">
                <a:extLst>
                  <a:ext uri="{FF2B5EF4-FFF2-40B4-BE49-F238E27FC236}">
                    <a16:creationId xmlns:a16="http://schemas.microsoft.com/office/drawing/2014/main" id="{E5321096-54C3-277B-4BEA-53549E0B4AA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76" name="Freeform 80">
                  <a:extLst>
                    <a:ext uri="{FF2B5EF4-FFF2-40B4-BE49-F238E27FC236}">
                      <a16:creationId xmlns:a16="http://schemas.microsoft.com/office/drawing/2014/main" id="{4682F58F-3074-0B60-9835-72A569EADCA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7" name="TextBox 81">
                  <a:extLst>
                    <a:ext uri="{FF2B5EF4-FFF2-40B4-BE49-F238E27FC236}">
                      <a16:creationId xmlns:a16="http://schemas.microsoft.com/office/drawing/2014/main" id="{05FA9570-6456-6B4F-DECA-683F30F0ECC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2" name="Group 82">
              <a:extLst>
                <a:ext uri="{FF2B5EF4-FFF2-40B4-BE49-F238E27FC236}">
                  <a16:creationId xmlns:a16="http://schemas.microsoft.com/office/drawing/2014/main" id="{64D7A3A1-EE67-FD2D-FD50-31B333F0CCFA}"/>
                </a:ext>
              </a:extLst>
            </p:cNvPr>
            <p:cNvGrpSpPr/>
            <p:nvPr userDrawn="1"/>
          </p:nvGrpSpPr>
          <p:grpSpPr>
            <a:xfrm>
              <a:off x="8731969" y="5279272"/>
              <a:ext cx="707176" cy="700913"/>
              <a:chOff x="0" y="0"/>
              <a:chExt cx="1414352" cy="1401826"/>
            </a:xfrm>
          </p:grpSpPr>
          <p:grpSp>
            <p:nvGrpSpPr>
              <p:cNvPr id="83" name="Group 83">
                <a:extLst>
                  <a:ext uri="{FF2B5EF4-FFF2-40B4-BE49-F238E27FC236}">
                    <a16:creationId xmlns:a16="http://schemas.microsoft.com/office/drawing/2014/main" id="{4037B1CB-9044-A6A2-3C85-52F83BB0C8FD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90" name="Freeform 84">
                  <a:extLst>
                    <a:ext uri="{FF2B5EF4-FFF2-40B4-BE49-F238E27FC236}">
                      <a16:creationId xmlns:a16="http://schemas.microsoft.com/office/drawing/2014/main" id="{9ED85C17-254A-5872-A136-E9CF9CB5D23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1" name="TextBox 85">
                  <a:extLst>
                    <a:ext uri="{FF2B5EF4-FFF2-40B4-BE49-F238E27FC236}">
                      <a16:creationId xmlns:a16="http://schemas.microsoft.com/office/drawing/2014/main" id="{AE91BF22-8C3B-18F3-FA04-921726B6FF3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4" name="Group 86">
                <a:extLst>
                  <a:ext uri="{FF2B5EF4-FFF2-40B4-BE49-F238E27FC236}">
                    <a16:creationId xmlns:a16="http://schemas.microsoft.com/office/drawing/2014/main" id="{8B9DA959-79A8-F69C-A14C-9FDEE191F9C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8" name="Freeform 87">
                  <a:extLst>
                    <a:ext uri="{FF2B5EF4-FFF2-40B4-BE49-F238E27FC236}">
                      <a16:creationId xmlns:a16="http://schemas.microsoft.com/office/drawing/2014/main" id="{3C55F1E0-92B1-3006-27E8-13830113658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4EF5C213-6C32-CA08-7AA2-4681074DA66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5" name="Group 89">
                <a:extLst>
                  <a:ext uri="{FF2B5EF4-FFF2-40B4-BE49-F238E27FC236}">
                    <a16:creationId xmlns:a16="http://schemas.microsoft.com/office/drawing/2014/main" id="{FA68B7C4-D206-8FE5-4E5D-68A1F673D10B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86" name="Freeform 90">
                  <a:extLst>
                    <a:ext uri="{FF2B5EF4-FFF2-40B4-BE49-F238E27FC236}">
                      <a16:creationId xmlns:a16="http://schemas.microsoft.com/office/drawing/2014/main" id="{BB1AF83C-C385-E302-2334-C7C67879BE0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7" name="TextBox 91">
                  <a:extLst>
                    <a:ext uri="{FF2B5EF4-FFF2-40B4-BE49-F238E27FC236}">
                      <a16:creationId xmlns:a16="http://schemas.microsoft.com/office/drawing/2014/main" id="{0D34795E-79D9-C0E0-E039-84D5A0BDB03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92" name="Group 92">
              <a:extLst>
                <a:ext uri="{FF2B5EF4-FFF2-40B4-BE49-F238E27FC236}">
                  <a16:creationId xmlns:a16="http://schemas.microsoft.com/office/drawing/2014/main" id="{ED788B4E-11F1-4964-72CC-3F863D384B2B}"/>
                </a:ext>
              </a:extLst>
            </p:cNvPr>
            <p:cNvGrpSpPr/>
            <p:nvPr userDrawn="1"/>
          </p:nvGrpSpPr>
          <p:grpSpPr>
            <a:xfrm rot="-10800000">
              <a:off x="8738233" y="2731788"/>
              <a:ext cx="700913" cy="700913"/>
              <a:chOff x="0" y="0"/>
              <a:chExt cx="1401826" cy="1401826"/>
            </a:xfrm>
          </p:grpSpPr>
          <p:grpSp>
            <p:nvGrpSpPr>
              <p:cNvPr id="93" name="Group 93">
                <a:extLst>
                  <a:ext uri="{FF2B5EF4-FFF2-40B4-BE49-F238E27FC236}">
                    <a16:creationId xmlns:a16="http://schemas.microsoft.com/office/drawing/2014/main" id="{2021E526-CD42-8127-2FE6-747DA4009B7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00" name="Freeform 94">
                  <a:extLst>
                    <a:ext uri="{FF2B5EF4-FFF2-40B4-BE49-F238E27FC236}">
                      <a16:creationId xmlns:a16="http://schemas.microsoft.com/office/drawing/2014/main" id="{9A496D0E-71D5-4CA1-CE46-B95366C0090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1" name="TextBox 95">
                  <a:extLst>
                    <a:ext uri="{FF2B5EF4-FFF2-40B4-BE49-F238E27FC236}">
                      <a16:creationId xmlns:a16="http://schemas.microsoft.com/office/drawing/2014/main" id="{8AAEB32B-3DC6-DA12-0C96-05141C9097D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4" name="Group 96">
                <a:extLst>
                  <a:ext uri="{FF2B5EF4-FFF2-40B4-BE49-F238E27FC236}">
                    <a16:creationId xmlns:a16="http://schemas.microsoft.com/office/drawing/2014/main" id="{29225D8B-B9F3-F563-4F01-20C0A3E17CF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98" name="Freeform 97">
                  <a:extLst>
                    <a:ext uri="{FF2B5EF4-FFF2-40B4-BE49-F238E27FC236}">
                      <a16:creationId xmlns:a16="http://schemas.microsoft.com/office/drawing/2014/main" id="{0D097782-EBBD-C94F-7C42-F746D2C2029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DA1327D5-6DDE-037E-F416-56971A71F27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5" name="Group 99">
                <a:extLst>
                  <a:ext uri="{FF2B5EF4-FFF2-40B4-BE49-F238E27FC236}">
                    <a16:creationId xmlns:a16="http://schemas.microsoft.com/office/drawing/2014/main" id="{3F3194C5-D175-08A0-31B6-E60A7585993F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96" name="Freeform 100">
                  <a:extLst>
                    <a:ext uri="{FF2B5EF4-FFF2-40B4-BE49-F238E27FC236}">
                      <a16:creationId xmlns:a16="http://schemas.microsoft.com/office/drawing/2014/main" id="{165834C7-CF60-5E16-6DFF-AEDD5740E33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7" name="TextBox 101">
                  <a:extLst>
                    <a:ext uri="{FF2B5EF4-FFF2-40B4-BE49-F238E27FC236}">
                      <a16:creationId xmlns:a16="http://schemas.microsoft.com/office/drawing/2014/main" id="{5AD40465-B88B-80C2-0387-0FB8B95D1A8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02" name="Group 102">
              <a:extLst>
                <a:ext uri="{FF2B5EF4-FFF2-40B4-BE49-F238E27FC236}">
                  <a16:creationId xmlns:a16="http://schemas.microsoft.com/office/drawing/2014/main" id="{58C6C291-3BDE-74D8-3F9A-F8887EF6256C}"/>
                </a:ext>
              </a:extLst>
            </p:cNvPr>
            <p:cNvGrpSpPr/>
            <p:nvPr userDrawn="1"/>
          </p:nvGrpSpPr>
          <p:grpSpPr>
            <a:xfrm>
              <a:off x="8738233" y="3580949"/>
              <a:ext cx="700913" cy="700913"/>
              <a:chOff x="0" y="0"/>
              <a:chExt cx="1401826" cy="1401826"/>
            </a:xfrm>
          </p:grpSpPr>
          <p:grpSp>
            <p:nvGrpSpPr>
              <p:cNvPr id="103" name="Group 103">
                <a:extLst>
                  <a:ext uri="{FF2B5EF4-FFF2-40B4-BE49-F238E27FC236}">
                    <a16:creationId xmlns:a16="http://schemas.microsoft.com/office/drawing/2014/main" id="{6FF39A8E-04FD-308D-C56C-11CB5AB6325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10" name="Freeform 104">
                  <a:extLst>
                    <a:ext uri="{FF2B5EF4-FFF2-40B4-BE49-F238E27FC236}">
                      <a16:creationId xmlns:a16="http://schemas.microsoft.com/office/drawing/2014/main" id="{3E459006-0F49-EF7C-82C8-62C10E31ED5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1" name="TextBox 105">
                  <a:extLst>
                    <a:ext uri="{FF2B5EF4-FFF2-40B4-BE49-F238E27FC236}">
                      <a16:creationId xmlns:a16="http://schemas.microsoft.com/office/drawing/2014/main" id="{D9A6DF7F-4D9E-DF8C-8C00-93BC25D599C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4" name="Group 106">
                <a:extLst>
                  <a:ext uri="{FF2B5EF4-FFF2-40B4-BE49-F238E27FC236}">
                    <a16:creationId xmlns:a16="http://schemas.microsoft.com/office/drawing/2014/main" id="{DFE8BD17-C53D-F614-79AD-AEA36EEECE4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08" name="Freeform 107">
                  <a:extLst>
                    <a:ext uri="{FF2B5EF4-FFF2-40B4-BE49-F238E27FC236}">
                      <a16:creationId xmlns:a16="http://schemas.microsoft.com/office/drawing/2014/main" id="{E0E828DC-5CBA-28D9-AA86-67883FA08A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68AC5048-CCFF-65A3-C54F-6864D8E644D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5" name="Group 109">
                <a:extLst>
                  <a:ext uri="{FF2B5EF4-FFF2-40B4-BE49-F238E27FC236}">
                    <a16:creationId xmlns:a16="http://schemas.microsoft.com/office/drawing/2014/main" id="{57B6D90B-5299-0BEA-EBF8-3EAF213624D6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06" name="Freeform 110">
                  <a:extLst>
                    <a:ext uri="{FF2B5EF4-FFF2-40B4-BE49-F238E27FC236}">
                      <a16:creationId xmlns:a16="http://schemas.microsoft.com/office/drawing/2014/main" id="{F67BCACE-A044-04C6-736B-1B25D16306E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7" name="TextBox 111">
                  <a:extLst>
                    <a:ext uri="{FF2B5EF4-FFF2-40B4-BE49-F238E27FC236}">
                      <a16:creationId xmlns:a16="http://schemas.microsoft.com/office/drawing/2014/main" id="{5560551C-09C3-0CEB-5971-FE0E54D8C12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12" name="Group 112">
              <a:extLst>
                <a:ext uri="{FF2B5EF4-FFF2-40B4-BE49-F238E27FC236}">
                  <a16:creationId xmlns:a16="http://schemas.microsoft.com/office/drawing/2014/main" id="{2E8DE707-C00B-6069-E8DD-6D6BD602BEEE}"/>
                </a:ext>
              </a:extLst>
            </p:cNvPr>
            <p:cNvGrpSpPr/>
            <p:nvPr userDrawn="1"/>
          </p:nvGrpSpPr>
          <p:grpSpPr>
            <a:xfrm rot="-5400000">
              <a:off x="8731969" y="4430111"/>
              <a:ext cx="707176" cy="700913"/>
              <a:chOff x="0" y="0"/>
              <a:chExt cx="1414352" cy="1401826"/>
            </a:xfrm>
          </p:grpSpPr>
          <p:grpSp>
            <p:nvGrpSpPr>
              <p:cNvPr id="113" name="Group 113">
                <a:extLst>
                  <a:ext uri="{FF2B5EF4-FFF2-40B4-BE49-F238E27FC236}">
                    <a16:creationId xmlns:a16="http://schemas.microsoft.com/office/drawing/2014/main" id="{E91C104D-27D8-8163-597A-43CB9C68A99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20" name="Freeform 114">
                  <a:extLst>
                    <a:ext uri="{FF2B5EF4-FFF2-40B4-BE49-F238E27FC236}">
                      <a16:creationId xmlns:a16="http://schemas.microsoft.com/office/drawing/2014/main" id="{136B70DE-1171-E5C7-9334-0E8FC0BA534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1" name="TextBox 115">
                  <a:extLst>
                    <a:ext uri="{FF2B5EF4-FFF2-40B4-BE49-F238E27FC236}">
                      <a16:creationId xmlns:a16="http://schemas.microsoft.com/office/drawing/2014/main" id="{6ADC16E5-DFB2-2FD9-01D3-8C4689A2205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14" name="Group 116">
                <a:extLst>
                  <a:ext uri="{FF2B5EF4-FFF2-40B4-BE49-F238E27FC236}">
                    <a16:creationId xmlns:a16="http://schemas.microsoft.com/office/drawing/2014/main" id="{F2CB93B1-4D63-E156-61B8-4CC06825B6B0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18" name="Freeform 117">
                  <a:extLst>
                    <a:ext uri="{FF2B5EF4-FFF2-40B4-BE49-F238E27FC236}">
                      <a16:creationId xmlns:a16="http://schemas.microsoft.com/office/drawing/2014/main" id="{1BA6DC63-94C0-DA56-3AEB-5E4AFF3F949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9" name="TextBox 118">
                  <a:extLst>
                    <a:ext uri="{FF2B5EF4-FFF2-40B4-BE49-F238E27FC236}">
                      <a16:creationId xmlns:a16="http://schemas.microsoft.com/office/drawing/2014/main" id="{87C98FAD-6460-3DE7-A605-582A1440CA8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15" name="Group 119">
                <a:extLst>
                  <a:ext uri="{FF2B5EF4-FFF2-40B4-BE49-F238E27FC236}">
                    <a16:creationId xmlns:a16="http://schemas.microsoft.com/office/drawing/2014/main" id="{BD1D2005-7813-EB73-0E3F-4F70E758BEC9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16" name="Freeform 120">
                  <a:extLst>
                    <a:ext uri="{FF2B5EF4-FFF2-40B4-BE49-F238E27FC236}">
                      <a16:creationId xmlns:a16="http://schemas.microsoft.com/office/drawing/2014/main" id="{877712CF-526C-BD7D-7F1C-DDCE06B0B68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7" name="TextBox 121">
                  <a:extLst>
                    <a:ext uri="{FF2B5EF4-FFF2-40B4-BE49-F238E27FC236}">
                      <a16:creationId xmlns:a16="http://schemas.microsoft.com/office/drawing/2014/main" id="{7C828DEF-0E99-487B-A5C1-C866C55D6EA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22" name="Group 122">
              <a:extLst>
                <a:ext uri="{FF2B5EF4-FFF2-40B4-BE49-F238E27FC236}">
                  <a16:creationId xmlns:a16="http://schemas.microsoft.com/office/drawing/2014/main" id="{9D58412C-83EB-BA0D-794A-77B825DB5512}"/>
                </a:ext>
              </a:extLst>
            </p:cNvPr>
            <p:cNvGrpSpPr/>
            <p:nvPr userDrawn="1"/>
          </p:nvGrpSpPr>
          <p:grpSpPr>
            <a:xfrm>
              <a:off x="8738233" y="184304"/>
              <a:ext cx="700913" cy="700913"/>
              <a:chOff x="0" y="0"/>
              <a:chExt cx="1401826" cy="1401826"/>
            </a:xfrm>
          </p:grpSpPr>
          <p:grpSp>
            <p:nvGrpSpPr>
              <p:cNvPr id="123" name="Group 123">
                <a:extLst>
                  <a:ext uri="{FF2B5EF4-FFF2-40B4-BE49-F238E27FC236}">
                    <a16:creationId xmlns:a16="http://schemas.microsoft.com/office/drawing/2014/main" id="{3DCCBCDD-9AD6-B2AA-95DA-7085D2BC86E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30" name="Freeform 124">
                  <a:extLst>
                    <a:ext uri="{FF2B5EF4-FFF2-40B4-BE49-F238E27FC236}">
                      <a16:creationId xmlns:a16="http://schemas.microsoft.com/office/drawing/2014/main" id="{2E802B59-B84D-632F-DA5F-C1FA6DCAD5B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1" name="TextBox 125">
                  <a:extLst>
                    <a:ext uri="{FF2B5EF4-FFF2-40B4-BE49-F238E27FC236}">
                      <a16:creationId xmlns:a16="http://schemas.microsoft.com/office/drawing/2014/main" id="{BABEE9AD-D539-CB98-AB95-FD6DC650D6F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4" name="Group 126">
                <a:extLst>
                  <a:ext uri="{FF2B5EF4-FFF2-40B4-BE49-F238E27FC236}">
                    <a16:creationId xmlns:a16="http://schemas.microsoft.com/office/drawing/2014/main" id="{4F5CD6E8-CE6E-0771-620C-1B414D64EA78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28" name="Freeform 127">
                  <a:extLst>
                    <a:ext uri="{FF2B5EF4-FFF2-40B4-BE49-F238E27FC236}">
                      <a16:creationId xmlns:a16="http://schemas.microsoft.com/office/drawing/2014/main" id="{51060E72-8B94-500B-DF0C-8E8C3F02D50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9" name="TextBox 128">
                  <a:extLst>
                    <a:ext uri="{FF2B5EF4-FFF2-40B4-BE49-F238E27FC236}">
                      <a16:creationId xmlns:a16="http://schemas.microsoft.com/office/drawing/2014/main" id="{30FF2E37-7EFF-F711-8D53-3B6C5D41BCD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5" name="Group 129">
                <a:extLst>
                  <a:ext uri="{FF2B5EF4-FFF2-40B4-BE49-F238E27FC236}">
                    <a16:creationId xmlns:a16="http://schemas.microsoft.com/office/drawing/2014/main" id="{D5DD109A-A8C7-7E8D-E607-FB8841939F8C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26" name="Freeform 130">
                  <a:extLst>
                    <a:ext uri="{FF2B5EF4-FFF2-40B4-BE49-F238E27FC236}">
                      <a16:creationId xmlns:a16="http://schemas.microsoft.com/office/drawing/2014/main" id="{4293B8FF-729C-9F08-4B1B-4C40EB3F856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7" name="TextBox 131">
                  <a:extLst>
                    <a:ext uri="{FF2B5EF4-FFF2-40B4-BE49-F238E27FC236}">
                      <a16:creationId xmlns:a16="http://schemas.microsoft.com/office/drawing/2014/main" id="{97F12B6F-CAE7-71C2-C8ED-3CA532B6097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32" name="Group 132">
              <a:extLst>
                <a:ext uri="{FF2B5EF4-FFF2-40B4-BE49-F238E27FC236}">
                  <a16:creationId xmlns:a16="http://schemas.microsoft.com/office/drawing/2014/main" id="{EF82CAD0-04F2-F4BB-432D-C54F6F8D8645}"/>
                </a:ext>
              </a:extLst>
            </p:cNvPr>
            <p:cNvGrpSpPr/>
            <p:nvPr userDrawn="1"/>
          </p:nvGrpSpPr>
          <p:grpSpPr>
            <a:xfrm rot="-10800000">
              <a:off x="8738233" y="1033465"/>
              <a:ext cx="700913" cy="700913"/>
              <a:chOff x="0" y="0"/>
              <a:chExt cx="1401826" cy="1401826"/>
            </a:xfrm>
          </p:grpSpPr>
          <p:grpSp>
            <p:nvGrpSpPr>
              <p:cNvPr id="133" name="Group 133">
                <a:extLst>
                  <a:ext uri="{FF2B5EF4-FFF2-40B4-BE49-F238E27FC236}">
                    <a16:creationId xmlns:a16="http://schemas.microsoft.com/office/drawing/2014/main" id="{8073D493-6985-9E27-55AB-4E3423CF634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40" name="Freeform 134">
                  <a:extLst>
                    <a:ext uri="{FF2B5EF4-FFF2-40B4-BE49-F238E27FC236}">
                      <a16:creationId xmlns:a16="http://schemas.microsoft.com/office/drawing/2014/main" id="{B7ADCF3F-7AE2-FA60-F539-304A4DFC61F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1" name="TextBox 135">
                  <a:extLst>
                    <a:ext uri="{FF2B5EF4-FFF2-40B4-BE49-F238E27FC236}">
                      <a16:creationId xmlns:a16="http://schemas.microsoft.com/office/drawing/2014/main" id="{C9DC179B-B386-C30F-01E2-BF4B697DFD3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4" name="Group 136">
                <a:extLst>
                  <a:ext uri="{FF2B5EF4-FFF2-40B4-BE49-F238E27FC236}">
                    <a16:creationId xmlns:a16="http://schemas.microsoft.com/office/drawing/2014/main" id="{E8B33A01-7051-D3FD-BFE0-B660738DB68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38" name="Freeform 137">
                  <a:extLst>
                    <a:ext uri="{FF2B5EF4-FFF2-40B4-BE49-F238E27FC236}">
                      <a16:creationId xmlns:a16="http://schemas.microsoft.com/office/drawing/2014/main" id="{E5B3D39F-FF9B-97E7-2E5A-1FA1B7604E4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9" name="TextBox 138">
                  <a:extLst>
                    <a:ext uri="{FF2B5EF4-FFF2-40B4-BE49-F238E27FC236}">
                      <a16:creationId xmlns:a16="http://schemas.microsoft.com/office/drawing/2014/main" id="{B3FFEEAC-29FF-1259-2FCF-4DEC65F4D32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5" name="Group 139">
                <a:extLst>
                  <a:ext uri="{FF2B5EF4-FFF2-40B4-BE49-F238E27FC236}">
                    <a16:creationId xmlns:a16="http://schemas.microsoft.com/office/drawing/2014/main" id="{67483880-AE57-B4BF-4ADB-8A67BC9026DF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36" name="Freeform 140">
                  <a:extLst>
                    <a:ext uri="{FF2B5EF4-FFF2-40B4-BE49-F238E27FC236}">
                      <a16:creationId xmlns:a16="http://schemas.microsoft.com/office/drawing/2014/main" id="{5EB3EF42-DC2C-5B5E-F52B-690EC0093F8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7" name="TextBox 141">
                  <a:extLst>
                    <a:ext uri="{FF2B5EF4-FFF2-40B4-BE49-F238E27FC236}">
                      <a16:creationId xmlns:a16="http://schemas.microsoft.com/office/drawing/2014/main" id="{AA197E6A-7A76-6158-BA08-DF98E5F0BE7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42" name="Group 142">
              <a:extLst>
                <a:ext uri="{FF2B5EF4-FFF2-40B4-BE49-F238E27FC236}">
                  <a16:creationId xmlns:a16="http://schemas.microsoft.com/office/drawing/2014/main" id="{E4AAA290-3D79-82B1-6D7C-B88E470E3E29}"/>
                </a:ext>
              </a:extLst>
            </p:cNvPr>
            <p:cNvGrpSpPr/>
            <p:nvPr userDrawn="1"/>
          </p:nvGrpSpPr>
          <p:grpSpPr>
            <a:xfrm rot="5400000">
              <a:off x="8731969" y="1882627"/>
              <a:ext cx="707176" cy="700913"/>
              <a:chOff x="0" y="0"/>
              <a:chExt cx="1414352" cy="1401826"/>
            </a:xfrm>
          </p:grpSpPr>
          <p:grpSp>
            <p:nvGrpSpPr>
              <p:cNvPr id="143" name="Group 143">
                <a:extLst>
                  <a:ext uri="{FF2B5EF4-FFF2-40B4-BE49-F238E27FC236}">
                    <a16:creationId xmlns:a16="http://schemas.microsoft.com/office/drawing/2014/main" id="{419D506A-420E-290B-B539-C665E0530DD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50" name="Freeform 144">
                  <a:extLst>
                    <a:ext uri="{FF2B5EF4-FFF2-40B4-BE49-F238E27FC236}">
                      <a16:creationId xmlns:a16="http://schemas.microsoft.com/office/drawing/2014/main" id="{4F6D43ED-2320-1EB7-24E7-7F28F8CB28D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1" name="TextBox 145">
                  <a:extLst>
                    <a:ext uri="{FF2B5EF4-FFF2-40B4-BE49-F238E27FC236}">
                      <a16:creationId xmlns:a16="http://schemas.microsoft.com/office/drawing/2014/main" id="{85880E19-4ECD-35C8-BC8D-4162D279319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4" name="Group 146">
                <a:extLst>
                  <a:ext uri="{FF2B5EF4-FFF2-40B4-BE49-F238E27FC236}">
                    <a16:creationId xmlns:a16="http://schemas.microsoft.com/office/drawing/2014/main" id="{C64C6189-454A-238D-71A0-9E4048BCFCA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48" name="Freeform 147">
                  <a:extLst>
                    <a:ext uri="{FF2B5EF4-FFF2-40B4-BE49-F238E27FC236}">
                      <a16:creationId xmlns:a16="http://schemas.microsoft.com/office/drawing/2014/main" id="{76230079-A9CB-332B-9E80-98E79FD1941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9" name="TextBox 148">
                  <a:extLst>
                    <a:ext uri="{FF2B5EF4-FFF2-40B4-BE49-F238E27FC236}">
                      <a16:creationId xmlns:a16="http://schemas.microsoft.com/office/drawing/2014/main" id="{738CC6A0-5360-8E7C-1E93-FC2FBF9A789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5" name="Group 149">
                <a:extLst>
                  <a:ext uri="{FF2B5EF4-FFF2-40B4-BE49-F238E27FC236}">
                    <a16:creationId xmlns:a16="http://schemas.microsoft.com/office/drawing/2014/main" id="{958741E0-54BE-1219-CAA8-EDF2EF20B6B8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46" name="Freeform 150">
                  <a:extLst>
                    <a:ext uri="{FF2B5EF4-FFF2-40B4-BE49-F238E27FC236}">
                      <a16:creationId xmlns:a16="http://schemas.microsoft.com/office/drawing/2014/main" id="{782890E6-901F-3D7F-3F2D-90816262E4F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7" name="TextBox 151">
                  <a:extLst>
                    <a:ext uri="{FF2B5EF4-FFF2-40B4-BE49-F238E27FC236}">
                      <a16:creationId xmlns:a16="http://schemas.microsoft.com/office/drawing/2014/main" id="{456657E0-08DD-2036-6E31-CE7B3EC9473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52" name="Group 152">
              <a:extLst>
                <a:ext uri="{FF2B5EF4-FFF2-40B4-BE49-F238E27FC236}">
                  <a16:creationId xmlns:a16="http://schemas.microsoft.com/office/drawing/2014/main" id="{929C4ABD-1E3E-DB04-751E-5BF55C9C2DFC}"/>
                </a:ext>
              </a:extLst>
            </p:cNvPr>
            <p:cNvGrpSpPr/>
            <p:nvPr userDrawn="1"/>
          </p:nvGrpSpPr>
          <p:grpSpPr>
            <a:xfrm rot="-10800000">
              <a:off x="9586507" y="5279272"/>
              <a:ext cx="707176" cy="700913"/>
              <a:chOff x="0" y="0"/>
              <a:chExt cx="1414352" cy="1401826"/>
            </a:xfrm>
          </p:grpSpPr>
          <p:grpSp>
            <p:nvGrpSpPr>
              <p:cNvPr id="153" name="Group 153">
                <a:extLst>
                  <a:ext uri="{FF2B5EF4-FFF2-40B4-BE49-F238E27FC236}">
                    <a16:creationId xmlns:a16="http://schemas.microsoft.com/office/drawing/2014/main" id="{5FF94971-FF7A-E17B-2F26-E1565C45471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60" name="Freeform 154">
                  <a:extLst>
                    <a:ext uri="{FF2B5EF4-FFF2-40B4-BE49-F238E27FC236}">
                      <a16:creationId xmlns:a16="http://schemas.microsoft.com/office/drawing/2014/main" id="{ACF236A8-6785-B9D1-351C-A8CFCFC229E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1" name="TextBox 155">
                  <a:extLst>
                    <a:ext uri="{FF2B5EF4-FFF2-40B4-BE49-F238E27FC236}">
                      <a16:creationId xmlns:a16="http://schemas.microsoft.com/office/drawing/2014/main" id="{44B7EFAF-F90C-2C24-80B5-9D09B90992E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4" name="Group 156">
                <a:extLst>
                  <a:ext uri="{FF2B5EF4-FFF2-40B4-BE49-F238E27FC236}">
                    <a16:creationId xmlns:a16="http://schemas.microsoft.com/office/drawing/2014/main" id="{0F22CA55-BC34-2810-50EE-199E7785CF3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58" name="Freeform 157">
                  <a:extLst>
                    <a:ext uri="{FF2B5EF4-FFF2-40B4-BE49-F238E27FC236}">
                      <a16:creationId xmlns:a16="http://schemas.microsoft.com/office/drawing/2014/main" id="{07D15CCE-44B1-9CB5-AA11-42D6F46D957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9" name="TextBox 158">
                  <a:extLst>
                    <a:ext uri="{FF2B5EF4-FFF2-40B4-BE49-F238E27FC236}">
                      <a16:creationId xmlns:a16="http://schemas.microsoft.com/office/drawing/2014/main" id="{E2A33E03-B41F-2136-3741-1BC485EA60E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5" name="Group 159">
                <a:extLst>
                  <a:ext uri="{FF2B5EF4-FFF2-40B4-BE49-F238E27FC236}">
                    <a16:creationId xmlns:a16="http://schemas.microsoft.com/office/drawing/2014/main" id="{2652D451-6F0F-97D9-8EF5-A3830EAB3940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56" name="Freeform 160">
                  <a:extLst>
                    <a:ext uri="{FF2B5EF4-FFF2-40B4-BE49-F238E27FC236}">
                      <a16:creationId xmlns:a16="http://schemas.microsoft.com/office/drawing/2014/main" id="{7DF54CAD-54B4-12ED-3F9F-AF639C4311B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7" name="TextBox 161">
                  <a:extLst>
                    <a:ext uri="{FF2B5EF4-FFF2-40B4-BE49-F238E27FC236}">
                      <a16:creationId xmlns:a16="http://schemas.microsoft.com/office/drawing/2014/main" id="{B8E2F7FC-0E06-3934-EE8D-139718BAC0E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62" name="Group 162">
              <a:extLst>
                <a:ext uri="{FF2B5EF4-FFF2-40B4-BE49-F238E27FC236}">
                  <a16:creationId xmlns:a16="http://schemas.microsoft.com/office/drawing/2014/main" id="{0F125077-194C-8EFA-6766-BD7B7147342F}"/>
                </a:ext>
              </a:extLst>
            </p:cNvPr>
            <p:cNvGrpSpPr/>
            <p:nvPr userDrawn="1"/>
          </p:nvGrpSpPr>
          <p:grpSpPr>
            <a:xfrm rot="5400000">
              <a:off x="9849453" y="2475106"/>
              <a:ext cx="187549" cy="700913"/>
              <a:chOff x="0" y="0"/>
              <a:chExt cx="193323" cy="722489"/>
            </a:xfrm>
          </p:grpSpPr>
          <p:sp>
            <p:nvSpPr>
              <p:cNvPr id="163" name="Freeform 163">
                <a:extLst>
                  <a:ext uri="{FF2B5EF4-FFF2-40B4-BE49-F238E27FC236}">
                    <a16:creationId xmlns:a16="http://schemas.microsoft.com/office/drawing/2014/main" id="{CBB093F9-77F1-A2C9-9929-E48BA33592C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4" name="TextBox 164">
                <a:extLst>
                  <a:ext uri="{FF2B5EF4-FFF2-40B4-BE49-F238E27FC236}">
                    <a16:creationId xmlns:a16="http://schemas.microsoft.com/office/drawing/2014/main" id="{DDB8D397-9757-6147-1488-74660883B37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65" name="Group 165">
              <a:extLst>
                <a:ext uri="{FF2B5EF4-FFF2-40B4-BE49-F238E27FC236}">
                  <a16:creationId xmlns:a16="http://schemas.microsoft.com/office/drawing/2014/main" id="{9F85D9A6-7454-9DB8-7DBD-39E6BA7F04C3}"/>
                </a:ext>
              </a:extLst>
            </p:cNvPr>
            <p:cNvGrpSpPr/>
            <p:nvPr userDrawn="1"/>
          </p:nvGrpSpPr>
          <p:grpSpPr>
            <a:xfrm>
              <a:off x="9592771" y="2731788"/>
              <a:ext cx="187549" cy="700913"/>
              <a:chOff x="0" y="0"/>
              <a:chExt cx="193323" cy="722489"/>
            </a:xfrm>
          </p:grpSpPr>
          <p:sp>
            <p:nvSpPr>
              <p:cNvPr id="166" name="Freeform 166">
                <a:extLst>
                  <a:ext uri="{FF2B5EF4-FFF2-40B4-BE49-F238E27FC236}">
                    <a16:creationId xmlns:a16="http://schemas.microsoft.com/office/drawing/2014/main" id="{5749E2BD-6B2E-B25E-38F8-45A1EA445FB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7" name="TextBox 167">
                <a:extLst>
                  <a:ext uri="{FF2B5EF4-FFF2-40B4-BE49-F238E27FC236}">
                    <a16:creationId xmlns:a16="http://schemas.microsoft.com/office/drawing/2014/main" id="{22038207-A4BC-3FF9-8577-C1A10C01220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68" name="Group 168">
              <a:extLst>
                <a:ext uri="{FF2B5EF4-FFF2-40B4-BE49-F238E27FC236}">
                  <a16:creationId xmlns:a16="http://schemas.microsoft.com/office/drawing/2014/main" id="{3513ECFA-CA22-C7FD-C6D7-110C31DB28DA}"/>
                </a:ext>
              </a:extLst>
            </p:cNvPr>
            <p:cNvGrpSpPr/>
            <p:nvPr userDrawn="1"/>
          </p:nvGrpSpPr>
          <p:grpSpPr>
            <a:xfrm rot="5400000">
              <a:off x="9586507" y="4430111"/>
              <a:ext cx="707176" cy="700913"/>
              <a:chOff x="0" y="0"/>
              <a:chExt cx="1414352" cy="1401826"/>
            </a:xfrm>
          </p:grpSpPr>
          <p:grpSp>
            <p:nvGrpSpPr>
              <p:cNvPr id="169" name="Group 169">
                <a:extLst>
                  <a:ext uri="{FF2B5EF4-FFF2-40B4-BE49-F238E27FC236}">
                    <a16:creationId xmlns:a16="http://schemas.microsoft.com/office/drawing/2014/main" id="{249B6E94-A89B-66AE-98C3-D1B1BD7F946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76" name="Freeform 170">
                  <a:extLst>
                    <a:ext uri="{FF2B5EF4-FFF2-40B4-BE49-F238E27FC236}">
                      <a16:creationId xmlns:a16="http://schemas.microsoft.com/office/drawing/2014/main" id="{C3C9BA1C-2EB9-0F40-B163-E8DA3724468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7" name="TextBox 171">
                  <a:extLst>
                    <a:ext uri="{FF2B5EF4-FFF2-40B4-BE49-F238E27FC236}">
                      <a16:creationId xmlns:a16="http://schemas.microsoft.com/office/drawing/2014/main" id="{661F487A-8AEA-B6D1-8758-797BBC96FC6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70" name="Group 172">
                <a:extLst>
                  <a:ext uri="{FF2B5EF4-FFF2-40B4-BE49-F238E27FC236}">
                    <a16:creationId xmlns:a16="http://schemas.microsoft.com/office/drawing/2014/main" id="{D7B3D6F1-51FD-9725-A166-C4D524049F7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74" name="Freeform 173">
                  <a:extLst>
                    <a:ext uri="{FF2B5EF4-FFF2-40B4-BE49-F238E27FC236}">
                      <a16:creationId xmlns:a16="http://schemas.microsoft.com/office/drawing/2014/main" id="{BD90D421-0B48-4AAE-DDF8-B9B0DEB5E9C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5" name="TextBox 174">
                  <a:extLst>
                    <a:ext uri="{FF2B5EF4-FFF2-40B4-BE49-F238E27FC236}">
                      <a16:creationId xmlns:a16="http://schemas.microsoft.com/office/drawing/2014/main" id="{AA047CBF-B2DF-6281-3862-13236A9F869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71" name="Group 175">
                <a:extLst>
                  <a:ext uri="{FF2B5EF4-FFF2-40B4-BE49-F238E27FC236}">
                    <a16:creationId xmlns:a16="http://schemas.microsoft.com/office/drawing/2014/main" id="{F1342CE5-7CF3-34B0-EE20-5D359FFAF8B7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72" name="Freeform 176">
                  <a:extLst>
                    <a:ext uri="{FF2B5EF4-FFF2-40B4-BE49-F238E27FC236}">
                      <a16:creationId xmlns:a16="http://schemas.microsoft.com/office/drawing/2014/main" id="{098990B5-111E-BACE-D939-6374957901B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3" name="TextBox 177">
                  <a:extLst>
                    <a:ext uri="{FF2B5EF4-FFF2-40B4-BE49-F238E27FC236}">
                      <a16:creationId xmlns:a16="http://schemas.microsoft.com/office/drawing/2014/main" id="{C56F9496-D832-D573-5660-B63CF6F3584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78" name="Group 178">
              <a:extLst>
                <a:ext uri="{FF2B5EF4-FFF2-40B4-BE49-F238E27FC236}">
                  <a16:creationId xmlns:a16="http://schemas.microsoft.com/office/drawing/2014/main" id="{F6E64C28-EC9E-FFE4-1801-98E8FEDFF308}"/>
                </a:ext>
              </a:extLst>
            </p:cNvPr>
            <p:cNvGrpSpPr/>
            <p:nvPr userDrawn="1"/>
          </p:nvGrpSpPr>
          <p:grpSpPr>
            <a:xfrm rot="-5400000">
              <a:off x="9592771" y="184304"/>
              <a:ext cx="700913" cy="700913"/>
              <a:chOff x="0" y="0"/>
              <a:chExt cx="1401826" cy="1401826"/>
            </a:xfrm>
          </p:grpSpPr>
          <p:grpSp>
            <p:nvGrpSpPr>
              <p:cNvPr id="179" name="Group 179">
                <a:extLst>
                  <a:ext uri="{FF2B5EF4-FFF2-40B4-BE49-F238E27FC236}">
                    <a16:creationId xmlns:a16="http://schemas.microsoft.com/office/drawing/2014/main" id="{3E85224F-7F00-820C-4127-617494512A4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86" name="Freeform 180">
                  <a:extLst>
                    <a:ext uri="{FF2B5EF4-FFF2-40B4-BE49-F238E27FC236}">
                      <a16:creationId xmlns:a16="http://schemas.microsoft.com/office/drawing/2014/main" id="{C9F9A83D-CC0D-F24E-000C-EF319557794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7" name="TextBox 181">
                  <a:extLst>
                    <a:ext uri="{FF2B5EF4-FFF2-40B4-BE49-F238E27FC236}">
                      <a16:creationId xmlns:a16="http://schemas.microsoft.com/office/drawing/2014/main" id="{7B605F02-404C-3550-4F2E-4F7D19E0DAB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0" name="Group 182">
                <a:extLst>
                  <a:ext uri="{FF2B5EF4-FFF2-40B4-BE49-F238E27FC236}">
                    <a16:creationId xmlns:a16="http://schemas.microsoft.com/office/drawing/2014/main" id="{0B4466BF-0485-5F1B-B5F8-C37C4DE806AF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84" name="Freeform 183">
                  <a:extLst>
                    <a:ext uri="{FF2B5EF4-FFF2-40B4-BE49-F238E27FC236}">
                      <a16:creationId xmlns:a16="http://schemas.microsoft.com/office/drawing/2014/main" id="{5FA38ABC-0A4A-F894-EBFC-F5D2F33C63B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152299BF-0E6B-C25D-F986-D76E1486995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1" name="Group 185">
                <a:extLst>
                  <a:ext uri="{FF2B5EF4-FFF2-40B4-BE49-F238E27FC236}">
                    <a16:creationId xmlns:a16="http://schemas.microsoft.com/office/drawing/2014/main" id="{5F5E274A-4406-86F8-EDEA-E7874A70D5C0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82" name="Freeform 186">
                  <a:extLst>
                    <a:ext uri="{FF2B5EF4-FFF2-40B4-BE49-F238E27FC236}">
                      <a16:creationId xmlns:a16="http://schemas.microsoft.com/office/drawing/2014/main" id="{3DA14E15-E5F2-8307-8AC4-334B1F9B89F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3" name="TextBox 187">
                  <a:extLst>
                    <a:ext uri="{FF2B5EF4-FFF2-40B4-BE49-F238E27FC236}">
                      <a16:creationId xmlns:a16="http://schemas.microsoft.com/office/drawing/2014/main" id="{18D70720-2A76-B8D4-3BCA-FF179F61BC4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88" name="Group 188">
              <a:extLst>
                <a:ext uri="{FF2B5EF4-FFF2-40B4-BE49-F238E27FC236}">
                  <a16:creationId xmlns:a16="http://schemas.microsoft.com/office/drawing/2014/main" id="{F7273A2E-5EC5-4896-6BD1-294B3E8F4C3F}"/>
                </a:ext>
              </a:extLst>
            </p:cNvPr>
            <p:cNvGrpSpPr/>
            <p:nvPr userDrawn="1"/>
          </p:nvGrpSpPr>
          <p:grpSpPr>
            <a:xfrm>
              <a:off x="9592771" y="1033465"/>
              <a:ext cx="700913" cy="700913"/>
              <a:chOff x="0" y="0"/>
              <a:chExt cx="1401826" cy="1401826"/>
            </a:xfrm>
          </p:grpSpPr>
          <p:grpSp>
            <p:nvGrpSpPr>
              <p:cNvPr id="189" name="Group 189">
                <a:extLst>
                  <a:ext uri="{FF2B5EF4-FFF2-40B4-BE49-F238E27FC236}">
                    <a16:creationId xmlns:a16="http://schemas.microsoft.com/office/drawing/2014/main" id="{286623B3-64DC-54AE-2BA8-DA187E0AB80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96" name="Freeform 190">
                  <a:extLst>
                    <a:ext uri="{FF2B5EF4-FFF2-40B4-BE49-F238E27FC236}">
                      <a16:creationId xmlns:a16="http://schemas.microsoft.com/office/drawing/2014/main" id="{E8F989F4-33F5-9FC2-F127-68632983DBC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7" name="TextBox 191">
                  <a:extLst>
                    <a:ext uri="{FF2B5EF4-FFF2-40B4-BE49-F238E27FC236}">
                      <a16:creationId xmlns:a16="http://schemas.microsoft.com/office/drawing/2014/main" id="{19F33D63-E7AC-F8FC-6B75-106F1ECA371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0" name="Group 192">
                <a:extLst>
                  <a:ext uri="{FF2B5EF4-FFF2-40B4-BE49-F238E27FC236}">
                    <a16:creationId xmlns:a16="http://schemas.microsoft.com/office/drawing/2014/main" id="{702EAD8B-58EF-FA3A-1780-CC825E2661A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94" name="Freeform 193">
                  <a:extLst>
                    <a:ext uri="{FF2B5EF4-FFF2-40B4-BE49-F238E27FC236}">
                      <a16:creationId xmlns:a16="http://schemas.microsoft.com/office/drawing/2014/main" id="{905EC1CC-F0E9-0DB0-8ED1-78B91908BA3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5" name="TextBox 194">
                  <a:extLst>
                    <a:ext uri="{FF2B5EF4-FFF2-40B4-BE49-F238E27FC236}">
                      <a16:creationId xmlns:a16="http://schemas.microsoft.com/office/drawing/2014/main" id="{0D7CF347-3E34-EE0B-2E71-BB9850FE0ED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1" name="Group 195">
                <a:extLst>
                  <a:ext uri="{FF2B5EF4-FFF2-40B4-BE49-F238E27FC236}">
                    <a16:creationId xmlns:a16="http://schemas.microsoft.com/office/drawing/2014/main" id="{007A9A63-925B-EB78-740D-2EF1EE577DF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92" name="Freeform 196">
                  <a:extLst>
                    <a:ext uri="{FF2B5EF4-FFF2-40B4-BE49-F238E27FC236}">
                      <a16:creationId xmlns:a16="http://schemas.microsoft.com/office/drawing/2014/main" id="{760972FB-F7A3-33D6-458B-A2115F30EAD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3" name="TextBox 197">
                  <a:extLst>
                    <a:ext uri="{FF2B5EF4-FFF2-40B4-BE49-F238E27FC236}">
                      <a16:creationId xmlns:a16="http://schemas.microsoft.com/office/drawing/2014/main" id="{E84679F4-A883-3FFA-A8A5-6648DA621A2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98" name="Group 198">
              <a:extLst>
                <a:ext uri="{FF2B5EF4-FFF2-40B4-BE49-F238E27FC236}">
                  <a16:creationId xmlns:a16="http://schemas.microsoft.com/office/drawing/2014/main" id="{FD765D83-A423-4910-FC76-DB4DD1BC7A8F}"/>
                </a:ext>
              </a:extLst>
            </p:cNvPr>
            <p:cNvGrpSpPr/>
            <p:nvPr userDrawn="1"/>
          </p:nvGrpSpPr>
          <p:grpSpPr>
            <a:xfrm>
              <a:off x="9586507" y="1882627"/>
              <a:ext cx="707176" cy="700913"/>
              <a:chOff x="0" y="0"/>
              <a:chExt cx="1414352" cy="1401826"/>
            </a:xfrm>
          </p:grpSpPr>
          <p:grpSp>
            <p:nvGrpSpPr>
              <p:cNvPr id="199" name="Group 199">
                <a:extLst>
                  <a:ext uri="{FF2B5EF4-FFF2-40B4-BE49-F238E27FC236}">
                    <a16:creationId xmlns:a16="http://schemas.microsoft.com/office/drawing/2014/main" id="{5E947B1A-99DF-EF0E-CDDE-658039201F9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06" name="Freeform 200">
                  <a:extLst>
                    <a:ext uri="{FF2B5EF4-FFF2-40B4-BE49-F238E27FC236}">
                      <a16:creationId xmlns:a16="http://schemas.microsoft.com/office/drawing/2014/main" id="{5BE7C171-FBE5-FACB-C255-6DFA9645DF5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7" name="TextBox 201">
                  <a:extLst>
                    <a:ext uri="{FF2B5EF4-FFF2-40B4-BE49-F238E27FC236}">
                      <a16:creationId xmlns:a16="http://schemas.microsoft.com/office/drawing/2014/main" id="{6999437B-545C-3B32-B524-9FFE14DB1EE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00" name="Group 202">
                <a:extLst>
                  <a:ext uri="{FF2B5EF4-FFF2-40B4-BE49-F238E27FC236}">
                    <a16:creationId xmlns:a16="http://schemas.microsoft.com/office/drawing/2014/main" id="{2BEB69E3-F606-AFB6-09A4-55D1C035EF7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04" name="Freeform 203">
                  <a:extLst>
                    <a:ext uri="{FF2B5EF4-FFF2-40B4-BE49-F238E27FC236}">
                      <a16:creationId xmlns:a16="http://schemas.microsoft.com/office/drawing/2014/main" id="{0A8AD13D-BB80-338D-99C5-653E878677B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5" name="TextBox 204">
                  <a:extLst>
                    <a:ext uri="{FF2B5EF4-FFF2-40B4-BE49-F238E27FC236}">
                      <a16:creationId xmlns:a16="http://schemas.microsoft.com/office/drawing/2014/main" id="{071FC610-0C50-B8CB-B1E7-216D70C5488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01" name="Group 205">
                <a:extLst>
                  <a:ext uri="{FF2B5EF4-FFF2-40B4-BE49-F238E27FC236}">
                    <a16:creationId xmlns:a16="http://schemas.microsoft.com/office/drawing/2014/main" id="{BFB06BDC-5662-6B48-BA31-3188B3B5AC01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02" name="Freeform 206">
                  <a:extLst>
                    <a:ext uri="{FF2B5EF4-FFF2-40B4-BE49-F238E27FC236}">
                      <a16:creationId xmlns:a16="http://schemas.microsoft.com/office/drawing/2014/main" id="{90F6E4B1-606D-3BD4-4A6B-C6240233CFC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3" name="TextBox 207">
                  <a:extLst>
                    <a:ext uri="{FF2B5EF4-FFF2-40B4-BE49-F238E27FC236}">
                      <a16:creationId xmlns:a16="http://schemas.microsoft.com/office/drawing/2014/main" id="{5B714C5C-7EA4-BC63-89FF-2A2491FB717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08" name="Group 208">
              <a:extLst>
                <a:ext uri="{FF2B5EF4-FFF2-40B4-BE49-F238E27FC236}">
                  <a16:creationId xmlns:a16="http://schemas.microsoft.com/office/drawing/2014/main" id="{A97708BD-48EB-7C3A-9F64-20353E04C0B2}"/>
                </a:ext>
              </a:extLst>
            </p:cNvPr>
            <p:cNvGrpSpPr/>
            <p:nvPr userDrawn="1"/>
          </p:nvGrpSpPr>
          <p:grpSpPr>
            <a:xfrm>
              <a:off x="10441045" y="5279272"/>
              <a:ext cx="707176" cy="700913"/>
              <a:chOff x="0" y="0"/>
              <a:chExt cx="1414352" cy="1401826"/>
            </a:xfrm>
          </p:grpSpPr>
          <p:grpSp>
            <p:nvGrpSpPr>
              <p:cNvPr id="209" name="Group 209">
                <a:extLst>
                  <a:ext uri="{FF2B5EF4-FFF2-40B4-BE49-F238E27FC236}">
                    <a16:creationId xmlns:a16="http://schemas.microsoft.com/office/drawing/2014/main" id="{2CF364CB-2C1E-5040-CD5B-F182696B77A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16" name="Freeform 210">
                  <a:extLst>
                    <a:ext uri="{FF2B5EF4-FFF2-40B4-BE49-F238E27FC236}">
                      <a16:creationId xmlns:a16="http://schemas.microsoft.com/office/drawing/2014/main" id="{C8628726-DBCE-157C-1701-4E33BB5AA2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7" name="TextBox 211">
                  <a:extLst>
                    <a:ext uri="{FF2B5EF4-FFF2-40B4-BE49-F238E27FC236}">
                      <a16:creationId xmlns:a16="http://schemas.microsoft.com/office/drawing/2014/main" id="{F4249DA8-7189-5B03-05C5-1F4D2B27A2B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10" name="Group 212">
                <a:extLst>
                  <a:ext uri="{FF2B5EF4-FFF2-40B4-BE49-F238E27FC236}">
                    <a16:creationId xmlns:a16="http://schemas.microsoft.com/office/drawing/2014/main" id="{2D2B4069-B33C-2523-4C38-0F218C151C4F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14" name="Freeform 213">
                  <a:extLst>
                    <a:ext uri="{FF2B5EF4-FFF2-40B4-BE49-F238E27FC236}">
                      <a16:creationId xmlns:a16="http://schemas.microsoft.com/office/drawing/2014/main" id="{D456D6E6-4CF5-9EA1-F1F5-B9B96998DFB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5" name="TextBox 214">
                  <a:extLst>
                    <a:ext uri="{FF2B5EF4-FFF2-40B4-BE49-F238E27FC236}">
                      <a16:creationId xmlns:a16="http://schemas.microsoft.com/office/drawing/2014/main" id="{E76A6B98-315E-1D38-B563-07EF65D5E71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11" name="Group 215">
                <a:extLst>
                  <a:ext uri="{FF2B5EF4-FFF2-40B4-BE49-F238E27FC236}">
                    <a16:creationId xmlns:a16="http://schemas.microsoft.com/office/drawing/2014/main" id="{A912150F-68CB-14E7-35EF-E8B49F230A49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12" name="Freeform 216">
                  <a:extLst>
                    <a:ext uri="{FF2B5EF4-FFF2-40B4-BE49-F238E27FC236}">
                      <a16:creationId xmlns:a16="http://schemas.microsoft.com/office/drawing/2014/main" id="{C87A6F40-74C4-0EC6-27E4-4C6C993923E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3" name="TextBox 217">
                  <a:extLst>
                    <a:ext uri="{FF2B5EF4-FFF2-40B4-BE49-F238E27FC236}">
                      <a16:creationId xmlns:a16="http://schemas.microsoft.com/office/drawing/2014/main" id="{5B5EB288-4D0F-4F6D-3B32-DA134B28B4F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18" name="Group 218">
              <a:extLst>
                <a:ext uri="{FF2B5EF4-FFF2-40B4-BE49-F238E27FC236}">
                  <a16:creationId xmlns:a16="http://schemas.microsoft.com/office/drawing/2014/main" id="{65B1DCC1-398C-6463-15AC-6F9604909F7E}"/>
                </a:ext>
              </a:extLst>
            </p:cNvPr>
            <p:cNvGrpSpPr/>
            <p:nvPr userDrawn="1"/>
          </p:nvGrpSpPr>
          <p:grpSpPr>
            <a:xfrm rot="-10800000">
              <a:off x="10447309" y="2731788"/>
              <a:ext cx="700913" cy="700913"/>
              <a:chOff x="0" y="0"/>
              <a:chExt cx="1401826" cy="1401826"/>
            </a:xfrm>
          </p:grpSpPr>
          <p:grpSp>
            <p:nvGrpSpPr>
              <p:cNvPr id="219" name="Group 219">
                <a:extLst>
                  <a:ext uri="{FF2B5EF4-FFF2-40B4-BE49-F238E27FC236}">
                    <a16:creationId xmlns:a16="http://schemas.microsoft.com/office/drawing/2014/main" id="{82105F8D-11A1-001E-D33F-114EE881080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26" name="Freeform 220">
                  <a:extLst>
                    <a:ext uri="{FF2B5EF4-FFF2-40B4-BE49-F238E27FC236}">
                      <a16:creationId xmlns:a16="http://schemas.microsoft.com/office/drawing/2014/main" id="{34881281-6D17-EA6B-57BA-E8A8E991F2E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7" name="TextBox 221">
                  <a:extLst>
                    <a:ext uri="{FF2B5EF4-FFF2-40B4-BE49-F238E27FC236}">
                      <a16:creationId xmlns:a16="http://schemas.microsoft.com/office/drawing/2014/main" id="{5B46C066-8538-FB64-AC15-37B3304ACFD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20" name="Group 222">
                <a:extLst>
                  <a:ext uri="{FF2B5EF4-FFF2-40B4-BE49-F238E27FC236}">
                    <a16:creationId xmlns:a16="http://schemas.microsoft.com/office/drawing/2014/main" id="{2120BFEA-9BD5-990F-1556-A7708185B93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24" name="Freeform 223">
                  <a:extLst>
                    <a:ext uri="{FF2B5EF4-FFF2-40B4-BE49-F238E27FC236}">
                      <a16:creationId xmlns:a16="http://schemas.microsoft.com/office/drawing/2014/main" id="{C2998D65-2A81-964A-4AE6-E06E9BF1AB0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5" name="TextBox 224">
                  <a:extLst>
                    <a:ext uri="{FF2B5EF4-FFF2-40B4-BE49-F238E27FC236}">
                      <a16:creationId xmlns:a16="http://schemas.microsoft.com/office/drawing/2014/main" id="{5C810C4D-527C-4AE6-8387-B85E3AEDA49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21" name="Group 225">
                <a:extLst>
                  <a:ext uri="{FF2B5EF4-FFF2-40B4-BE49-F238E27FC236}">
                    <a16:creationId xmlns:a16="http://schemas.microsoft.com/office/drawing/2014/main" id="{ABA5A9A9-340A-F865-E0C6-5E880488EB1F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22" name="Freeform 226">
                  <a:extLst>
                    <a:ext uri="{FF2B5EF4-FFF2-40B4-BE49-F238E27FC236}">
                      <a16:creationId xmlns:a16="http://schemas.microsoft.com/office/drawing/2014/main" id="{1F5401DB-55A8-9E2F-D25A-18CA25D38EC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3" name="TextBox 227">
                  <a:extLst>
                    <a:ext uri="{FF2B5EF4-FFF2-40B4-BE49-F238E27FC236}">
                      <a16:creationId xmlns:a16="http://schemas.microsoft.com/office/drawing/2014/main" id="{041DC966-F69E-32C0-7232-78EA038785D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28" name="Group 228">
              <a:extLst>
                <a:ext uri="{FF2B5EF4-FFF2-40B4-BE49-F238E27FC236}">
                  <a16:creationId xmlns:a16="http://schemas.microsoft.com/office/drawing/2014/main" id="{C0CEA516-27DB-6270-8D39-17E414586F7A}"/>
                </a:ext>
              </a:extLst>
            </p:cNvPr>
            <p:cNvGrpSpPr/>
            <p:nvPr userDrawn="1"/>
          </p:nvGrpSpPr>
          <p:grpSpPr>
            <a:xfrm rot="-5400000">
              <a:off x="10703991" y="3837631"/>
              <a:ext cx="187549" cy="700913"/>
              <a:chOff x="0" y="0"/>
              <a:chExt cx="193323" cy="722489"/>
            </a:xfrm>
          </p:grpSpPr>
          <p:sp>
            <p:nvSpPr>
              <p:cNvPr id="229" name="Freeform 229">
                <a:extLst>
                  <a:ext uri="{FF2B5EF4-FFF2-40B4-BE49-F238E27FC236}">
                    <a16:creationId xmlns:a16="http://schemas.microsoft.com/office/drawing/2014/main" id="{C8F80E84-AFAA-BE90-D262-62B86B65DC2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30" name="TextBox 230">
                <a:extLst>
                  <a:ext uri="{FF2B5EF4-FFF2-40B4-BE49-F238E27FC236}">
                    <a16:creationId xmlns:a16="http://schemas.microsoft.com/office/drawing/2014/main" id="{54D18872-B2F2-DCF4-0772-ACABC87FF54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31" name="Group 231">
              <a:extLst>
                <a:ext uri="{FF2B5EF4-FFF2-40B4-BE49-F238E27FC236}">
                  <a16:creationId xmlns:a16="http://schemas.microsoft.com/office/drawing/2014/main" id="{D24DD1BD-21A1-991F-8589-CA58DB0042AE}"/>
                </a:ext>
              </a:extLst>
            </p:cNvPr>
            <p:cNvGrpSpPr/>
            <p:nvPr userDrawn="1"/>
          </p:nvGrpSpPr>
          <p:grpSpPr>
            <a:xfrm rot="-10800000">
              <a:off x="10960673" y="3580949"/>
              <a:ext cx="187549" cy="700913"/>
              <a:chOff x="0" y="0"/>
              <a:chExt cx="193323" cy="722489"/>
            </a:xfrm>
          </p:grpSpPr>
          <p:sp>
            <p:nvSpPr>
              <p:cNvPr id="232" name="Freeform 232">
                <a:extLst>
                  <a:ext uri="{FF2B5EF4-FFF2-40B4-BE49-F238E27FC236}">
                    <a16:creationId xmlns:a16="http://schemas.microsoft.com/office/drawing/2014/main" id="{7E26569D-B144-6C7B-EB74-7CCACE59C74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33" name="TextBox 233">
                <a:extLst>
                  <a:ext uri="{FF2B5EF4-FFF2-40B4-BE49-F238E27FC236}">
                    <a16:creationId xmlns:a16="http://schemas.microsoft.com/office/drawing/2014/main" id="{E7447692-6695-8728-77F4-E2832344B9D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34" name="Group 234">
              <a:extLst>
                <a:ext uri="{FF2B5EF4-FFF2-40B4-BE49-F238E27FC236}">
                  <a16:creationId xmlns:a16="http://schemas.microsoft.com/office/drawing/2014/main" id="{5DFF9684-E0B9-2D35-20FA-F9FC577E9871}"/>
                </a:ext>
              </a:extLst>
            </p:cNvPr>
            <p:cNvGrpSpPr/>
            <p:nvPr userDrawn="1"/>
          </p:nvGrpSpPr>
          <p:grpSpPr>
            <a:xfrm rot="8100000">
              <a:off x="10289959" y="2632780"/>
              <a:ext cx="187549" cy="1769191"/>
              <a:chOff x="0" y="0"/>
              <a:chExt cx="193323" cy="1823651"/>
            </a:xfrm>
          </p:grpSpPr>
          <p:sp>
            <p:nvSpPr>
              <p:cNvPr id="235" name="Freeform 235">
                <a:extLst>
                  <a:ext uri="{FF2B5EF4-FFF2-40B4-BE49-F238E27FC236}">
                    <a16:creationId xmlns:a16="http://schemas.microsoft.com/office/drawing/2014/main" id="{72AD08D9-3EA2-DA9B-05DB-B9478087CFE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23651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23651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23651"/>
                    </a:lnTo>
                    <a:lnTo>
                      <a:pt x="0" y="1823651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36" name="TextBox 236">
                <a:extLst>
                  <a:ext uri="{FF2B5EF4-FFF2-40B4-BE49-F238E27FC236}">
                    <a16:creationId xmlns:a16="http://schemas.microsoft.com/office/drawing/2014/main" id="{020C0E88-8413-4BB6-4228-83014C3FA34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1751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37" name="Group 237">
              <a:extLst>
                <a:ext uri="{FF2B5EF4-FFF2-40B4-BE49-F238E27FC236}">
                  <a16:creationId xmlns:a16="http://schemas.microsoft.com/office/drawing/2014/main" id="{5F8A8200-C096-4A8C-358B-5623D6D625F5}"/>
                </a:ext>
              </a:extLst>
            </p:cNvPr>
            <p:cNvGrpSpPr/>
            <p:nvPr userDrawn="1"/>
          </p:nvGrpSpPr>
          <p:grpSpPr>
            <a:xfrm rot="-5400000">
              <a:off x="10441045" y="4430111"/>
              <a:ext cx="707176" cy="700913"/>
              <a:chOff x="0" y="0"/>
              <a:chExt cx="1414352" cy="1401826"/>
            </a:xfrm>
          </p:grpSpPr>
          <p:grpSp>
            <p:nvGrpSpPr>
              <p:cNvPr id="238" name="Group 238">
                <a:extLst>
                  <a:ext uri="{FF2B5EF4-FFF2-40B4-BE49-F238E27FC236}">
                    <a16:creationId xmlns:a16="http://schemas.microsoft.com/office/drawing/2014/main" id="{7446C814-525E-D516-5C05-63CE93A7C0C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45" name="Freeform 239">
                  <a:extLst>
                    <a:ext uri="{FF2B5EF4-FFF2-40B4-BE49-F238E27FC236}">
                      <a16:creationId xmlns:a16="http://schemas.microsoft.com/office/drawing/2014/main" id="{71218F22-BA2E-68A2-FE4C-58BD1E4A6CF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6" name="TextBox 240">
                  <a:extLst>
                    <a:ext uri="{FF2B5EF4-FFF2-40B4-BE49-F238E27FC236}">
                      <a16:creationId xmlns:a16="http://schemas.microsoft.com/office/drawing/2014/main" id="{E44746E9-2B13-1AC5-4F86-A5C87D607B0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39" name="Group 241">
                <a:extLst>
                  <a:ext uri="{FF2B5EF4-FFF2-40B4-BE49-F238E27FC236}">
                    <a16:creationId xmlns:a16="http://schemas.microsoft.com/office/drawing/2014/main" id="{CA6B7E61-21D2-A721-5917-ECDCEEF6457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43" name="Freeform 242">
                  <a:extLst>
                    <a:ext uri="{FF2B5EF4-FFF2-40B4-BE49-F238E27FC236}">
                      <a16:creationId xmlns:a16="http://schemas.microsoft.com/office/drawing/2014/main" id="{CD7B6223-D8A1-7A98-A7CD-C59BC86E70A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929550B6-D46D-AEF9-EFB8-ADCCF5CB34F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40" name="Group 244">
                <a:extLst>
                  <a:ext uri="{FF2B5EF4-FFF2-40B4-BE49-F238E27FC236}">
                    <a16:creationId xmlns:a16="http://schemas.microsoft.com/office/drawing/2014/main" id="{B5B56C49-32EF-EB42-6AAF-25E1934CA74D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41" name="Freeform 245">
                  <a:extLst>
                    <a:ext uri="{FF2B5EF4-FFF2-40B4-BE49-F238E27FC236}">
                      <a16:creationId xmlns:a16="http://schemas.microsoft.com/office/drawing/2014/main" id="{7E004576-BD11-84B4-8CEA-89CC82BFD9A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2" name="TextBox 246">
                  <a:extLst>
                    <a:ext uri="{FF2B5EF4-FFF2-40B4-BE49-F238E27FC236}">
                      <a16:creationId xmlns:a16="http://schemas.microsoft.com/office/drawing/2014/main" id="{3ED6F7EF-6846-46F2-875E-25BBF63984C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47" name="Group 247">
              <a:extLst>
                <a:ext uri="{FF2B5EF4-FFF2-40B4-BE49-F238E27FC236}">
                  <a16:creationId xmlns:a16="http://schemas.microsoft.com/office/drawing/2014/main" id="{CC65C320-42AF-4D39-3D3D-547DD757A24B}"/>
                </a:ext>
              </a:extLst>
            </p:cNvPr>
            <p:cNvGrpSpPr/>
            <p:nvPr userDrawn="1"/>
          </p:nvGrpSpPr>
          <p:grpSpPr>
            <a:xfrm rot="5400000">
              <a:off x="10447309" y="184304"/>
              <a:ext cx="700913" cy="700913"/>
              <a:chOff x="0" y="0"/>
              <a:chExt cx="1401826" cy="1401826"/>
            </a:xfrm>
          </p:grpSpPr>
          <p:grpSp>
            <p:nvGrpSpPr>
              <p:cNvPr id="248" name="Group 248">
                <a:extLst>
                  <a:ext uri="{FF2B5EF4-FFF2-40B4-BE49-F238E27FC236}">
                    <a16:creationId xmlns:a16="http://schemas.microsoft.com/office/drawing/2014/main" id="{337CAFBD-6591-40C6-1517-4D92E9CA60C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55" name="Freeform 249">
                  <a:extLst>
                    <a:ext uri="{FF2B5EF4-FFF2-40B4-BE49-F238E27FC236}">
                      <a16:creationId xmlns:a16="http://schemas.microsoft.com/office/drawing/2014/main" id="{52B0E993-7F7F-F756-1193-FDE5E143DAF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6" name="TextBox 250">
                  <a:extLst>
                    <a:ext uri="{FF2B5EF4-FFF2-40B4-BE49-F238E27FC236}">
                      <a16:creationId xmlns:a16="http://schemas.microsoft.com/office/drawing/2014/main" id="{FC2A7786-EC25-575B-F986-668B662A1AA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49" name="Group 251">
                <a:extLst>
                  <a:ext uri="{FF2B5EF4-FFF2-40B4-BE49-F238E27FC236}">
                    <a16:creationId xmlns:a16="http://schemas.microsoft.com/office/drawing/2014/main" id="{9E576EBC-16C5-3BC0-9B53-4E867DDBB1B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53" name="Freeform 252">
                  <a:extLst>
                    <a:ext uri="{FF2B5EF4-FFF2-40B4-BE49-F238E27FC236}">
                      <a16:creationId xmlns:a16="http://schemas.microsoft.com/office/drawing/2014/main" id="{4B47AEEE-4A02-AB4F-BE33-03253D7ACB5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4" name="TextBox 253">
                  <a:extLst>
                    <a:ext uri="{FF2B5EF4-FFF2-40B4-BE49-F238E27FC236}">
                      <a16:creationId xmlns:a16="http://schemas.microsoft.com/office/drawing/2014/main" id="{59775E84-0C2F-CF63-30AA-054FEC3BACC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0" name="Group 254">
                <a:extLst>
                  <a:ext uri="{FF2B5EF4-FFF2-40B4-BE49-F238E27FC236}">
                    <a16:creationId xmlns:a16="http://schemas.microsoft.com/office/drawing/2014/main" id="{7A167D5A-B577-B1FF-A7AF-D0A2FBB94E57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51" name="Freeform 255">
                  <a:extLst>
                    <a:ext uri="{FF2B5EF4-FFF2-40B4-BE49-F238E27FC236}">
                      <a16:creationId xmlns:a16="http://schemas.microsoft.com/office/drawing/2014/main" id="{4ADFA17B-9C5C-70FF-E837-819238844E0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2" name="TextBox 256">
                  <a:extLst>
                    <a:ext uri="{FF2B5EF4-FFF2-40B4-BE49-F238E27FC236}">
                      <a16:creationId xmlns:a16="http://schemas.microsoft.com/office/drawing/2014/main" id="{A8D75D99-DC3B-DE84-E8AC-C7C4131C3B8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57" name="Group 257">
              <a:extLst>
                <a:ext uri="{FF2B5EF4-FFF2-40B4-BE49-F238E27FC236}">
                  <a16:creationId xmlns:a16="http://schemas.microsoft.com/office/drawing/2014/main" id="{9AAA0B42-CCD8-D369-A3ED-72EEA1C68771}"/>
                </a:ext>
              </a:extLst>
            </p:cNvPr>
            <p:cNvGrpSpPr/>
            <p:nvPr userDrawn="1"/>
          </p:nvGrpSpPr>
          <p:grpSpPr>
            <a:xfrm>
              <a:off x="10447309" y="1033465"/>
              <a:ext cx="187549" cy="700913"/>
              <a:chOff x="0" y="0"/>
              <a:chExt cx="193323" cy="722489"/>
            </a:xfrm>
          </p:grpSpPr>
          <p:sp>
            <p:nvSpPr>
              <p:cNvPr id="258" name="Freeform 258">
                <a:extLst>
                  <a:ext uri="{FF2B5EF4-FFF2-40B4-BE49-F238E27FC236}">
                    <a16:creationId xmlns:a16="http://schemas.microsoft.com/office/drawing/2014/main" id="{1009E207-0799-4E2A-17A8-4EA24A08EC8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59" name="TextBox 259">
                <a:extLst>
                  <a:ext uri="{FF2B5EF4-FFF2-40B4-BE49-F238E27FC236}">
                    <a16:creationId xmlns:a16="http://schemas.microsoft.com/office/drawing/2014/main" id="{64E0D08D-519E-7800-AF0F-8C66A351CBA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60" name="Group 260">
              <a:extLst>
                <a:ext uri="{FF2B5EF4-FFF2-40B4-BE49-F238E27FC236}">
                  <a16:creationId xmlns:a16="http://schemas.microsoft.com/office/drawing/2014/main" id="{FBE4756F-A865-C54B-827D-35B265632BA4}"/>
                </a:ext>
              </a:extLst>
            </p:cNvPr>
            <p:cNvGrpSpPr/>
            <p:nvPr userDrawn="1"/>
          </p:nvGrpSpPr>
          <p:grpSpPr>
            <a:xfrm rot="-5400000">
              <a:off x="10703991" y="1290147"/>
              <a:ext cx="187549" cy="700913"/>
              <a:chOff x="0" y="0"/>
              <a:chExt cx="193323" cy="722489"/>
            </a:xfrm>
          </p:grpSpPr>
          <p:sp>
            <p:nvSpPr>
              <p:cNvPr id="261" name="Freeform 261">
                <a:extLst>
                  <a:ext uri="{FF2B5EF4-FFF2-40B4-BE49-F238E27FC236}">
                    <a16:creationId xmlns:a16="http://schemas.microsoft.com/office/drawing/2014/main" id="{613D7418-85B4-B3AD-AF01-D52EC13F024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62" name="TextBox 262">
                <a:extLst>
                  <a:ext uri="{FF2B5EF4-FFF2-40B4-BE49-F238E27FC236}">
                    <a16:creationId xmlns:a16="http://schemas.microsoft.com/office/drawing/2014/main" id="{4B29857A-5E17-5B5C-86A5-AFF2FB14DC7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63" name="Group 263">
              <a:extLst>
                <a:ext uri="{FF2B5EF4-FFF2-40B4-BE49-F238E27FC236}">
                  <a16:creationId xmlns:a16="http://schemas.microsoft.com/office/drawing/2014/main" id="{3F78CCDF-61BA-FBD4-3A43-8D95428BBAC6}"/>
                </a:ext>
              </a:extLst>
            </p:cNvPr>
            <p:cNvGrpSpPr/>
            <p:nvPr userDrawn="1"/>
          </p:nvGrpSpPr>
          <p:grpSpPr>
            <a:xfrm rot="-8100000">
              <a:off x="11120709" y="78806"/>
              <a:ext cx="187549" cy="1776794"/>
              <a:chOff x="0" y="0"/>
              <a:chExt cx="193323" cy="1831488"/>
            </a:xfrm>
          </p:grpSpPr>
          <p:sp>
            <p:nvSpPr>
              <p:cNvPr id="264" name="Freeform 264">
                <a:extLst>
                  <a:ext uri="{FF2B5EF4-FFF2-40B4-BE49-F238E27FC236}">
                    <a16:creationId xmlns:a16="http://schemas.microsoft.com/office/drawing/2014/main" id="{858090AA-6B16-F35B-2155-D2F86DB8D5E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31488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31488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31488"/>
                    </a:lnTo>
                    <a:lnTo>
                      <a:pt x="0" y="1831488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65" name="TextBox 265">
                <a:extLst>
                  <a:ext uri="{FF2B5EF4-FFF2-40B4-BE49-F238E27FC236}">
                    <a16:creationId xmlns:a16="http://schemas.microsoft.com/office/drawing/2014/main" id="{B3864DFA-C6B1-C5F5-B1B7-4835FD4451E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9588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66" name="Group 266">
              <a:extLst>
                <a:ext uri="{FF2B5EF4-FFF2-40B4-BE49-F238E27FC236}">
                  <a16:creationId xmlns:a16="http://schemas.microsoft.com/office/drawing/2014/main" id="{32A752D8-71C3-C4A1-17E1-B84413B64EDE}"/>
                </a:ext>
              </a:extLst>
            </p:cNvPr>
            <p:cNvGrpSpPr/>
            <p:nvPr userDrawn="1"/>
          </p:nvGrpSpPr>
          <p:grpSpPr>
            <a:xfrm rot="-10800000">
              <a:off x="10441045" y="1882627"/>
              <a:ext cx="707176" cy="700913"/>
              <a:chOff x="0" y="0"/>
              <a:chExt cx="1414352" cy="1401826"/>
            </a:xfrm>
          </p:grpSpPr>
          <p:grpSp>
            <p:nvGrpSpPr>
              <p:cNvPr id="267" name="Group 267">
                <a:extLst>
                  <a:ext uri="{FF2B5EF4-FFF2-40B4-BE49-F238E27FC236}">
                    <a16:creationId xmlns:a16="http://schemas.microsoft.com/office/drawing/2014/main" id="{D35A7B78-C817-F874-1B24-11694563DE1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74" name="Freeform 268">
                  <a:extLst>
                    <a:ext uri="{FF2B5EF4-FFF2-40B4-BE49-F238E27FC236}">
                      <a16:creationId xmlns:a16="http://schemas.microsoft.com/office/drawing/2014/main" id="{CDE62F50-0384-0290-B75A-145DEE2AF19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5" name="TextBox 269">
                  <a:extLst>
                    <a:ext uri="{FF2B5EF4-FFF2-40B4-BE49-F238E27FC236}">
                      <a16:creationId xmlns:a16="http://schemas.microsoft.com/office/drawing/2014/main" id="{798DB671-E2BB-3A3F-2E77-97768DB589E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8" name="Group 270">
                <a:extLst>
                  <a:ext uri="{FF2B5EF4-FFF2-40B4-BE49-F238E27FC236}">
                    <a16:creationId xmlns:a16="http://schemas.microsoft.com/office/drawing/2014/main" id="{52183755-4A9E-218D-28CB-04AB735EC240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72" name="Freeform 271">
                  <a:extLst>
                    <a:ext uri="{FF2B5EF4-FFF2-40B4-BE49-F238E27FC236}">
                      <a16:creationId xmlns:a16="http://schemas.microsoft.com/office/drawing/2014/main" id="{05E2852F-7337-304D-DF8D-42B699C9D57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3" name="TextBox 272">
                  <a:extLst>
                    <a:ext uri="{FF2B5EF4-FFF2-40B4-BE49-F238E27FC236}">
                      <a16:creationId xmlns:a16="http://schemas.microsoft.com/office/drawing/2014/main" id="{F967B77B-B48C-256F-11C5-B0CA4920BAA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9" name="Group 273">
                <a:extLst>
                  <a:ext uri="{FF2B5EF4-FFF2-40B4-BE49-F238E27FC236}">
                    <a16:creationId xmlns:a16="http://schemas.microsoft.com/office/drawing/2014/main" id="{5D393DF0-1967-D005-6925-550DEED42045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70" name="Freeform 274">
                  <a:extLst>
                    <a:ext uri="{FF2B5EF4-FFF2-40B4-BE49-F238E27FC236}">
                      <a16:creationId xmlns:a16="http://schemas.microsoft.com/office/drawing/2014/main" id="{CA1523D7-C2CE-BA5D-9B82-1BFB7CF5831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1" name="TextBox 275">
                  <a:extLst>
                    <a:ext uri="{FF2B5EF4-FFF2-40B4-BE49-F238E27FC236}">
                      <a16:creationId xmlns:a16="http://schemas.microsoft.com/office/drawing/2014/main" id="{737221E9-F16F-1566-06EA-78E08EB7473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76" name="Group 276">
              <a:extLst>
                <a:ext uri="{FF2B5EF4-FFF2-40B4-BE49-F238E27FC236}">
                  <a16:creationId xmlns:a16="http://schemas.microsoft.com/office/drawing/2014/main" id="{4F01AD54-148F-90E0-8FEE-68F6BF722EC1}"/>
                </a:ext>
              </a:extLst>
            </p:cNvPr>
            <p:cNvGrpSpPr/>
            <p:nvPr userDrawn="1"/>
          </p:nvGrpSpPr>
          <p:grpSpPr>
            <a:xfrm>
              <a:off x="11295582" y="5279272"/>
              <a:ext cx="707176" cy="700913"/>
              <a:chOff x="0" y="0"/>
              <a:chExt cx="1414352" cy="1401826"/>
            </a:xfrm>
          </p:grpSpPr>
          <p:grpSp>
            <p:nvGrpSpPr>
              <p:cNvPr id="277" name="Group 277">
                <a:extLst>
                  <a:ext uri="{FF2B5EF4-FFF2-40B4-BE49-F238E27FC236}">
                    <a16:creationId xmlns:a16="http://schemas.microsoft.com/office/drawing/2014/main" id="{67441414-395A-885B-7123-8ED5FFD8205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84" name="Freeform 278">
                  <a:extLst>
                    <a:ext uri="{FF2B5EF4-FFF2-40B4-BE49-F238E27FC236}">
                      <a16:creationId xmlns:a16="http://schemas.microsoft.com/office/drawing/2014/main" id="{C52DDE13-6F57-C6D4-D44F-83B04748200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5" name="TextBox 279">
                  <a:extLst>
                    <a:ext uri="{FF2B5EF4-FFF2-40B4-BE49-F238E27FC236}">
                      <a16:creationId xmlns:a16="http://schemas.microsoft.com/office/drawing/2014/main" id="{1738FCE1-0843-5C98-C7DC-1873261E787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78" name="Group 280">
                <a:extLst>
                  <a:ext uri="{FF2B5EF4-FFF2-40B4-BE49-F238E27FC236}">
                    <a16:creationId xmlns:a16="http://schemas.microsoft.com/office/drawing/2014/main" id="{A384251E-AE7B-5CC4-26A3-D46391B8280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82" name="Freeform 281">
                  <a:extLst>
                    <a:ext uri="{FF2B5EF4-FFF2-40B4-BE49-F238E27FC236}">
                      <a16:creationId xmlns:a16="http://schemas.microsoft.com/office/drawing/2014/main" id="{415A3C8B-009F-C3E3-6A53-0606B4F0316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3" name="TextBox 282">
                  <a:extLst>
                    <a:ext uri="{FF2B5EF4-FFF2-40B4-BE49-F238E27FC236}">
                      <a16:creationId xmlns:a16="http://schemas.microsoft.com/office/drawing/2014/main" id="{DB1C6958-6D06-F6F2-2901-F6B16C0FD0D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79" name="Group 283">
                <a:extLst>
                  <a:ext uri="{FF2B5EF4-FFF2-40B4-BE49-F238E27FC236}">
                    <a16:creationId xmlns:a16="http://schemas.microsoft.com/office/drawing/2014/main" id="{7FB81973-7940-5FC3-9650-CEFD2D8EF10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80" name="Freeform 284">
                  <a:extLst>
                    <a:ext uri="{FF2B5EF4-FFF2-40B4-BE49-F238E27FC236}">
                      <a16:creationId xmlns:a16="http://schemas.microsoft.com/office/drawing/2014/main" id="{3A952699-F020-9430-E2DF-319F22E9264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1" name="TextBox 285">
                  <a:extLst>
                    <a:ext uri="{FF2B5EF4-FFF2-40B4-BE49-F238E27FC236}">
                      <a16:creationId xmlns:a16="http://schemas.microsoft.com/office/drawing/2014/main" id="{A9175EA2-979B-3886-731A-C3EDE6BBE1F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86" name="Group 286">
              <a:extLst>
                <a:ext uri="{FF2B5EF4-FFF2-40B4-BE49-F238E27FC236}">
                  <a16:creationId xmlns:a16="http://schemas.microsoft.com/office/drawing/2014/main" id="{2EA43B08-DC42-EAF9-6362-5BCA1F84E21E}"/>
                </a:ext>
              </a:extLst>
            </p:cNvPr>
            <p:cNvGrpSpPr/>
            <p:nvPr userDrawn="1"/>
          </p:nvGrpSpPr>
          <p:grpSpPr>
            <a:xfrm>
              <a:off x="11301846" y="2731788"/>
              <a:ext cx="700913" cy="700913"/>
              <a:chOff x="0" y="0"/>
              <a:chExt cx="1401826" cy="1401826"/>
            </a:xfrm>
          </p:grpSpPr>
          <p:grpSp>
            <p:nvGrpSpPr>
              <p:cNvPr id="287" name="Group 287">
                <a:extLst>
                  <a:ext uri="{FF2B5EF4-FFF2-40B4-BE49-F238E27FC236}">
                    <a16:creationId xmlns:a16="http://schemas.microsoft.com/office/drawing/2014/main" id="{B79B6E75-882C-3F8E-1B91-BAA06B5BA17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94" name="Freeform 288">
                  <a:extLst>
                    <a:ext uri="{FF2B5EF4-FFF2-40B4-BE49-F238E27FC236}">
                      <a16:creationId xmlns:a16="http://schemas.microsoft.com/office/drawing/2014/main" id="{FAC480CC-CD8A-3D96-5AB0-E15BE045FDB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5" name="TextBox 289">
                  <a:extLst>
                    <a:ext uri="{FF2B5EF4-FFF2-40B4-BE49-F238E27FC236}">
                      <a16:creationId xmlns:a16="http://schemas.microsoft.com/office/drawing/2014/main" id="{8B9147D3-FCF0-84EE-39CF-B85D0EC1CAC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8" name="Group 290">
                <a:extLst>
                  <a:ext uri="{FF2B5EF4-FFF2-40B4-BE49-F238E27FC236}">
                    <a16:creationId xmlns:a16="http://schemas.microsoft.com/office/drawing/2014/main" id="{AF48CBD7-F86D-1E91-6AC8-95715BCDE8A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92" name="Freeform 291">
                  <a:extLst>
                    <a:ext uri="{FF2B5EF4-FFF2-40B4-BE49-F238E27FC236}">
                      <a16:creationId xmlns:a16="http://schemas.microsoft.com/office/drawing/2014/main" id="{07565180-D767-68B8-AC66-CBA0286EEFD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3" name="TextBox 292">
                  <a:extLst>
                    <a:ext uri="{FF2B5EF4-FFF2-40B4-BE49-F238E27FC236}">
                      <a16:creationId xmlns:a16="http://schemas.microsoft.com/office/drawing/2014/main" id="{E6D57634-73F8-3B31-177D-8B35549F5FE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9" name="Group 293">
                <a:extLst>
                  <a:ext uri="{FF2B5EF4-FFF2-40B4-BE49-F238E27FC236}">
                    <a16:creationId xmlns:a16="http://schemas.microsoft.com/office/drawing/2014/main" id="{D578FED5-AFCA-1323-C15D-C06DD9F562FC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90" name="Freeform 294">
                  <a:extLst>
                    <a:ext uri="{FF2B5EF4-FFF2-40B4-BE49-F238E27FC236}">
                      <a16:creationId xmlns:a16="http://schemas.microsoft.com/office/drawing/2014/main" id="{71AABCE5-389D-F353-6D56-9F3729270AA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1" name="TextBox 295">
                  <a:extLst>
                    <a:ext uri="{FF2B5EF4-FFF2-40B4-BE49-F238E27FC236}">
                      <a16:creationId xmlns:a16="http://schemas.microsoft.com/office/drawing/2014/main" id="{085DE968-2D50-EB1C-F933-9F5273CA01D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96" name="Group 296">
              <a:extLst>
                <a:ext uri="{FF2B5EF4-FFF2-40B4-BE49-F238E27FC236}">
                  <a16:creationId xmlns:a16="http://schemas.microsoft.com/office/drawing/2014/main" id="{076E2B67-6B40-6663-960E-8231979B1834}"/>
                </a:ext>
              </a:extLst>
            </p:cNvPr>
            <p:cNvGrpSpPr/>
            <p:nvPr userDrawn="1"/>
          </p:nvGrpSpPr>
          <p:grpSpPr>
            <a:xfrm rot="5400000">
              <a:off x="11301846" y="3580949"/>
              <a:ext cx="700913" cy="700913"/>
              <a:chOff x="0" y="0"/>
              <a:chExt cx="1401826" cy="1401826"/>
            </a:xfrm>
          </p:grpSpPr>
          <p:grpSp>
            <p:nvGrpSpPr>
              <p:cNvPr id="297" name="Group 297">
                <a:extLst>
                  <a:ext uri="{FF2B5EF4-FFF2-40B4-BE49-F238E27FC236}">
                    <a16:creationId xmlns:a16="http://schemas.microsoft.com/office/drawing/2014/main" id="{EEC41B73-0BE4-DBF7-0843-A675AA5F361C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04" name="Freeform 298">
                  <a:extLst>
                    <a:ext uri="{FF2B5EF4-FFF2-40B4-BE49-F238E27FC236}">
                      <a16:creationId xmlns:a16="http://schemas.microsoft.com/office/drawing/2014/main" id="{DC7851A2-512B-BAC8-3BAE-C38282D913E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5" name="TextBox 299">
                  <a:extLst>
                    <a:ext uri="{FF2B5EF4-FFF2-40B4-BE49-F238E27FC236}">
                      <a16:creationId xmlns:a16="http://schemas.microsoft.com/office/drawing/2014/main" id="{8BE706F9-E0A8-70D1-7D75-83EB1DA7224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8" name="Group 300">
                <a:extLst>
                  <a:ext uri="{FF2B5EF4-FFF2-40B4-BE49-F238E27FC236}">
                    <a16:creationId xmlns:a16="http://schemas.microsoft.com/office/drawing/2014/main" id="{2D688C5D-91DC-AB6B-2E81-ED9F3E8E206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02" name="Freeform 301">
                  <a:extLst>
                    <a:ext uri="{FF2B5EF4-FFF2-40B4-BE49-F238E27FC236}">
                      <a16:creationId xmlns:a16="http://schemas.microsoft.com/office/drawing/2014/main" id="{E5059909-C363-7317-ED6D-8C688D52E1E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3" name="TextBox 302">
                  <a:extLst>
                    <a:ext uri="{FF2B5EF4-FFF2-40B4-BE49-F238E27FC236}">
                      <a16:creationId xmlns:a16="http://schemas.microsoft.com/office/drawing/2014/main" id="{91FEFBD0-67D9-6989-88FA-A136AED233A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9" name="Group 303">
                <a:extLst>
                  <a:ext uri="{FF2B5EF4-FFF2-40B4-BE49-F238E27FC236}">
                    <a16:creationId xmlns:a16="http://schemas.microsoft.com/office/drawing/2014/main" id="{2D4D10C1-1750-115B-3D90-AF6650DE4B51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00" name="Freeform 304">
                  <a:extLst>
                    <a:ext uri="{FF2B5EF4-FFF2-40B4-BE49-F238E27FC236}">
                      <a16:creationId xmlns:a16="http://schemas.microsoft.com/office/drawing/2014/main" id="{DD0C4977-B066-3069-987C-D18FF9FCCA0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1" name="TextBox 305">
                  <a:extLst>
                    <a:ext uri="{FF2B5EF4-FFF2-40B4-BE49-F238E27FC236}">
                      <a16:creationId xmlns:a16="http://schemas.microsoft.com/office/drawing/2014/main" id="{4A37ED5A-32F8-2BE3-D93D-D2A59A0F1CD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06" name="Group 306">
              <a:extLst>
                <a:ext uri="{FF2B5EF4-FFF2-40B4-BE49-F238E27FC236}">
                  <a16:creationId xmlns:a16="http://schemas.microsoft.com/office/drawing/2014/main" id="{13847B2B-6104-2134-9E9F-29D1F45BFA41}"/>
                </a:ext>
              </a:extLst>
            </p:cNvPr>
            <p:cNvGrpSpPr/>
            <p:nvPr userDrawn="1"/>
          </p:nvGrpSpPr>
          <p:grpSpPr>
            <a:xfrm rot="-10800000">
              <a:off x="11295582" y="4430111"/>
              <a:ext cx="707176" cy="700913"/>
              <a:chOff x="0" y="0"/>
              <a:chExt cx="1414352" cy="1401826"/>
            </a:xfrm>
          </p:grpSpPr>
          <p:grpSp>
            <p:nvGrpSpPr>
              <p:cNvPr id="307" name="Group 307">
                <a:extLst>
                  <a:ext uri="{FF2B5EF4-FFF2-40B4-BE49-F238E27FC236}">
                    <a16:creationId xmlns:a16="http://schemas.microsoft.com/office/drawing/2014/main" id="{9FFC97E1-A681-B8EC-7183-BAEEA11C7AA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14" name="Freeform 308">
                  <a:extLst>
                    <a:ext uri="{FF2B5EF4-FFF2-40B4-BE49-F238E27FC236}">
                      <a16:creationId xmlns:a16="http://schemas.microsoft.com/office/drawing/2014/main" id="{59E02675-1CDE-CC1F-044B-5AA67DB2F4A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5" name="TextBox 309">
                  <a:extLst>
                    <a:ext uri="{FF2B5EF4-FFF2-40B4-BE49-F238E27FC236}">
                      <a16:creationId xmlns:a16="http://schemas.microsoft.com/office/drawing/2014/main" id="{C615E06A-8880-DC35-070B-CF8B318D48C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08" name="Group 310">
                <a:extLst>
                  <a:ext uri="{FF2B5EF4-FFF2-40B4-BE49-F238E27FC236}">
                    <a16:creationId xmlns:a16="http://schemas.microsoft.com/office/drawing/2014/main" id="{F7E4CE53-356A-0DC5-F8F7-4C8B8F69CD0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12" name="Freeform 311">
                  <a:extLst>
                    <a:ext uri="{FF2B5EF4-FFF2-40B4-BE49-F238E27FC236}">
                      <a16:creationId xmlns:a16="http://schemas.microsoft.com/office/drawing/2014/main" id="{5C6DECEF-BBEC-F2FB-45DC-EAB2102BCF3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3" name="TextBox 312">
                  <a:extLst>
                    <a:ext uri="{FF2B5EF4-FFF2-40B4-BE49-F238E27FC236}">
                      <a16:creationId xmlns:a16="http://schemas.microsoft.com/office/drawing/2014/main" id="{10C8BE52-C06A-D3A4-B58A-8FB8FF5CB10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09" name="Group 313">
                <a:extLst>
                  <a:ext uri="{FF2B5EF4-FFF2-40B4-BE49-F238E27FC236}">
                    <a16:creationId xmlns:a16="http://schemas.microsoft.com/office/drawing/2014/main" id="{C338D110-93CA-A9A0-F7A4-C335F4D9AA9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10" name="Freeform 314">
                  <a:extLst>
                    <a:ext uri="{FF2B5EF4-FFF2-40B4-BE49-F238E27FC236}">
                      <a16:creationId xmlns:a16="http://schemas.microsoft.com/office/drawing/2014/main" id="{079ED32F-2C07-9FC4-5F8D-0341CB9E998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1" name="TextBox 315">
                  <a:extLst>
                    <a:ext uri="{FF2B5EF4-FFF2-40B4-BE49-F238E27FC236}">
                      <a16:creationId xmlns:a16="http://schemas.microsoft.com/office/drawing/2014/main" id="{655F1401-1513-F0D5-F22D-98B954903A9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16" name="Group 316">
              <a:extLst>
                <a:ext uri="{FF2B5EF4-FFF2-40B4-BE49-F238E27FC236}">
                  <a16:creationId xmlns:a16="http://schemas.microsoft.com/office/drawing/2014/main" id="{89BD618C-E749-E1F7-106B-EC3F7903DEE5}"/>
                </a:ext>
              </a:extLst>
            </p:cNvPr>
            <p:cNvGrpSpPr/>
            <p:nvPr userDrawn="1"/>
          </p:nvGrpSpPr>
          <p:grpSpPr>
            <a:xfrm rot="-10800000">
              <a:off x="11815210" y="184304"/>
              <a:ext cx="187549" cy="700913"/>
              <a:chOff x="0" y="0"/>
              <a:chExt cx="193323" cy="722489"/>
            </a:xfrm>
          </p:grpSpPr>
          <p:sp>
            <p:nvSpPr>
              <p:cNvPr id="317" name="Freeform 317">
                <a:extLst>
                  <a:ext uri="{FF2B5EF4-FFF2-40B4-BE49-F238E27FC236}">
                    <a16:creationId xmlns:a16="http://schemas.microsoft.com/office/drawing/2014/main" id="{988D1084-18EF-93C6-5CE5-298EBCB8367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8" name="TextBox 318">
                <a:extLst>
                  <a:ext uri="{FF2B5EF4-FFF2-40B4-BE49-F238E27FC236}">
                    <a16:creationId xmlns:a16="http://schemas.microsoft.com/office/drawing/2014/main" id="{42D3ADF9-1951-C0F6-3E44-D802ED4AAE6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19" name="Group 319">
              <a:extLst>
                <a:ext uri="{FF2B5EF4-FFF2-40B4-BE49-F238E27FC236}">
                  <a16:creationId xmlns:a16="http://schemas.microsoft.com/office/drawing/2014/main" id="{A63D2096-FB19-8419-7310-947BCB422880}"/>
                </a:ext>
              </a:extLst>
            </p:cNvPr>
            <p:cNvGrpSpPr/>
            <p:nvPr userDrawn="1"/>
          </p:nvGrpSpPr>
          <p:grpSpPr>
            <a:xfrm rot="5400000">
              <a:off x="11558527" y="-72379"/>
              <a:ext cx="187549" cy="700913"/>
              <a:chOff x="0" y="0"/>
              <a:chExt cx="193323" cy="722489"/>
            </a:xfrm>
          </p:grpSpPr>
          <p:sp>
            <p:nvSpPr>
              <p:cNvPr id="320" name="Freeform 320">
                <a:extLst>
                  <a:ext uri="{FF2B5EF4-FFF2-40B4-BE49-F238E27FC236}">
                    <a16:creationId xmlns:a16="http://schemas.microsoft.com/office/drawing/2014/main" id="{DE91CC2F-70DD-14F2-9B12-659A969023A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21" name="TextBox 321">
                <a:extLst>
                  <a:ext uri="{FF2B5EF4-FFF2-40B4-BE49-F238E27FC236}">
                    <a16:creationId xmlns:a16="http://schemas.microsoft.com/office/drawing/2014/main" id="{099EAA6E-0A6F-2999-9354-E7BC2AC9EEC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22" name="Group 322">
              <a:extLst>
                <a:ext uri="{FF2B5EF4-FFF2-40B4-BE49-F238E27FC236}">
                  <a16:creationId xmlns:a16="http://schemas.microsoft.com/office/drawing/2014/main" id="{8836C279-365E-3D03-D746-11737056D910}"/>
                </a:ext>
              </a:extLst>
            </p:cNvPr>
            <p:cNvGrpSpPr/>
            <p:nvPr userDrawn="1"/>
          </p:nvGrpSpPr>
          <p:grpSpPr>
            <a:xfrm rot="-5400000">
              <a:off x="11295582" y="1882627"/>
              <a:ext cx="707176" cy="700913"/>
              <a:chOff x="0" y="0"/>
              <a:chExt cx="1414352" cy="1401826"/>
            </a:xfrm>
          </p:grpSpPr>
          <p:grpSp>
            <p:nvGrpSpPr>
              <p:cNvPr id="323" name="Group 323">
                <a:extLst>
                  <a:ext uri="{FF2B5EF4-FFF2-40B4-BE49-F238E27FC236}">
                    <a16:creationId xmlns:a16="http://schemas.microsoft.com/office/drawing/2014/main" id="{1EE9A155-4C44-E2D6-4FFB-5F1CC901D6C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30" name="Freeform 324">
                  <a:extLst>
                    <a:ext uri="{FF2B5EF4-FFF2-40B4-BE49-F238E27FC236}">
                      <a16:creationId xmlns:a16="http://schemas.microsoft.com/office/drawing/2014/main" id="{80959FD8-7D01-67C0-530C-A57551E9505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1" name="TextBox 325">
                  <a:extLst>
                    <a:ext uri="{FF2B5EF4-FFF2-40B4-BE49-F238E27FC236}">
                      <a16:creationId xmlns:a16="http://schemas.microsoft.com/office/drawing/2014/main" id="{978B5973-C626-EC7A-2BAF-36914423E84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24" name="Group 326">
                <a:extLst>
                  <a:ext uri="{FF2B5EF4-FFF2-40B4-BE49-F238E27FC236}">
                    <a16:creationId xmlns:a16="http://schemas.microsoft.com/office/drawing/2014/main" id="{CC794D3B-E970-C731-605F-B5AD7D7AF1F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28" name="Freeform 327">
                  <a:extLst>
                    <a:ext uri="{FF2B5EF4-FFF2-40B4-BE49-F238E27FC236}">
                      <a16:creationId xmlns:a16="http://schemas.microsoft.com/office/drawing/2014/main" id="{FEC8C56E-9E07-23D3-05ED-8F443142AFC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9" name="TextBox 328">
                  <a:extLst>
                    <a:ext uri="{FF2B5EF4-FFF2-40B4-BE49-F238E27FC236}">
                      <a16:creationId xmlns:a16="http://schemas.microsoft.com/office/drawing/2014/main" id="{1AD88AF3-D433-4FD1-3F80-5C8679897FE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25" name="Group 329">
                <a:extLst>
                  <a:ext uri="{FF2B5EF4-FFF2-40B4-BE49-F238E27FC236}">
                    <a16:creationId xmlns:a16="http://schemas.microsoft.com/office/drawing/2014/main" id="{4C0CDA48-0946-ABC1-6DF9-AC34D09CE30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26" name="Freeform 330">
                  <a:extLst>
                    <a:ext uri="{FF2B5EF4-FFF2-40B4-BE49-F238E27FC236}">
                      <a16:creationId xmlns:a16="http://schemas.microsoft.com/office/drawing/2014/main" id="{461EC7C1-2F1F-F905-0DBD-3099465D54B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7" name="TextBox 331">
                  <a:extLst>
                    <a:ext uri="{FF2B5EF4-FFF2-40B4-BE49-F238E27FC236}">
                      <a16:creationId xmlns:a16="http://schemas.microsoft.com/office/drawing/2014/main" id="{2E12DF14-5A93-28C7-48A1-4F7B5A45523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2" name="Group 332">
              <a:extLst>
                <a:ext uri="{FF2B5EF4-FFF2-40B4-BE49-F238E27FC236}">
                  <a16:creationId xmlns:a16="http://schemas.microsoft.com/office/drawing/2014/main" id="{69140B7E-3521-124E-9C57-2A68630B217A}"/>
                </a:ext>
              </a:extLst>
            </p:cNvPr>
            <p:cNvGrpSpPr/>
            <p:nvPr userDrawn="1"/>
          </p:nvGrpSpPr>
          <p:grpSpPr>
            <a:xfrm>
              <a:off x="9591204" y="3584080"/>
              <a:ext cx="697782" cy="697782"/>
              <a:chOff x="0" y="0"/>
              <a:chExt cx="1395563" cy="1395563"/>
            </a:xfrm>
          </p:grpSpPr>
          <p:grpSp>
            <p:nvGrpSpPr>
              <p:cNvPr id="333" name="Group 333">
                <a:extLst>
                  <a:ext uri="{FF2B5EF4-FFF2-40B4-BE49-F238E27FC236}">
                    <a16:creationId xmlns:a16="http://schemas.microsoft.com/office/drawing/2014/main" id="{2A52F837-8339-4CEF-C4C1-B7119FA1B3AF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337" name="Freeform 334">
                  <a:extLst>
                    <a:ext uri="{FF2B5EF4-FFF2-40B4-BE49-F238E27FC236}">
                      <a16:creationId xmlns:a16="http://schemas.microsoft.com/office/drawing/2014/main" id="{2F2D130E-70DB-55AA-3075-DA019524D4D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8" name="TextBox 335">
                  <a:extLst>
                    <a:ext uri="{FF2B5EF4-FFF2-40B4-BE49-F238E27FC236}">
                      <a16:creationId xmlns:a16="http://schemas.microsoft.com/office/drawing/2014/main" id="{B051059A-B9FC-67B6-0EEC-964E9C0FAA8D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34" name="Group 336">
                <a:extLst>
                  <a:ext uri="{FF2B5EF4-FFF2-40B4-BE49-F238E27FC236}">
                    <a16:creationId xmlns:a16="http://schemas.microsoft.com/office/drawing/2014/main" id="{628E2F19-A5CB-CABB-B504-5D40CE814F4D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335" name="Freeform 337">
                  <a:extLst>
                    <a:ext uri="{FF2B5EF4-FFF2-40B4-BE49-F238E27FC236}">
                      <a16:creationId xmlns:a16="http://schemas.microsoft.com/office/drawing/2014/main" id="{7A0E0234-A415-7BB7-4821-B4A86A10EDA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6" name="TextBox 338">
                  <a:extLst>
                    <a:ext uri="{FF2B5EF4-FFF2-40B4-BE49-F238E27FC236}">
                      <a16:creationId xmlns:a16="http://schemas.microsoft.com/office/drawing/2014/main" id="{71903F6E-CDCA-1D04-68B8-4A6128BC5B1C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9" name="Group 339">
              <a:extLst>
                <a:ext uri="{FF2B5EF4-FFF2-40B4-BE49-F238E27FC236}">
                  <a16:creationId xmlns:a16="http://schemas.microsoft.com/office/drawing/2014/main" id="{0B30CB8F-7E43-DBF2-C6E1-CDFA35727907}"/>
                </a:ext>
              </a:extLst>
            </p:cNvPr>
            <p:cNvGrpSpPr/>
            <p:nvPr userDrawn="1"/>
          </p:nvGrpSpPr>
          <p:grpSpPr>
            <a:xfrm rot="-5400000">
              <a:off x="11304976" y="1033464"/>
              <a:ext cx="697782" cy="697782"/>
              <a:chOff x="0" y="0"/>
              <a:chExt cx="1395563" cy="1395563"/>
            </a:xfrm>
          </p:grpSpPr>
          <p:grpSp>
            <p:nvGrpSpPr>
              <p:cNvPr id="340" name="Group 340">
                <a:extLst>
                  <a:ext uri="{FF2B5EF4-FFF2-40B4-BE49-F238E27FC236}">
                    <a16:creationId xmlns:a16="http://schemas.microsoft.com/office/drawing/2014/main" id="{580A3F98-AD60-9F10-A5EC-06A3F0BCE994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344" name="Freeform 341">
                  <a:extLst>
                    <a:ext uri="{FF2B5EF4-FFF2-40B4-BE49-F238E27FC236}">
                      <a16:creationId xmlns:a16="http://schemas.microsoft.com/office/drawing/2014/main" id="{6A94AD8E-1E53-530A-E09C-FFB4C7A783C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45" name="TextBox 342">
                  <a:extLst>
                    <a:ext uri="{FF2B5EF4-FFF2-40B4-BE49-F238E27FC236}">
                      <a16:creationId xmlns:a16="http://schemas.microsoft.com/office/drawing/2014/main" id="{0125E5E6-96F8-DC33-8EDA-ABA1D4861C6A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41" name="Group 343">
                <a:extLst>
                  <a:ext uri="{FF2B5EF4-FFF2-40B4-BE49-F238E27FC236}">
                    <a16:creationId xmlns:a16="http://schemas.microsoft.com/office/drawing/2014/main" id="{6088EB50-F127-CE07-B1F7-8E365CA78954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342" name="Freeform 344">
                  <a:extLst>
                    <a:ext uri="{FF2B5EF4-FFF2-40B4-BE49-F238E27FC236}">
                      <a16:creationId xmlns:a16="http://schemas.microsoft.com/office/drawing/2014/main" id="{84EFBF90-8E1D-66E6-E531-C97F0FD09E7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43" name="TextBox 345">
                  <a:extLst>
                    <a:ext uri="{FF2B5EF4-FFF2-40B4-BE49-F238E27FC236}">
                      <a16:creationId xmlns:a16="http://schemas.microsoft.com/office/drawing/2014/main" id="{65018DC5-2986-39B1-9318-E5ACF43A1E5C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sp>
          <p:nvSpPr>
            <p:cNvPr id="346" name="Freeform 346">
              <a:extLst>
                <a:ext uri="{FF2B5EF4-FFF2-40B4-BE49-F238E27FC236}">
                  <a16:creationId xmlns:a16="http://schemas.microsoft.com/office/drawing/2014/main" id="{082B4791-FCEE-8606-B4ED-588F32EEEAF5}"/>
                </a:ext>
              </a:extLst>
            </p:cNvPr>
            <p:cNvSpPr/>
            <p:nvPr userDrawn="1"/>
          </p:nvSpPr>
          <p:spPr>
            <a:xfrm>
              <a:off x="192858" y="190632"/>
              <a:ext cx="7880603" cy="5303299"/>
            </a:xfrm>
            <a:custGeom>
              <a:avLst/>
              <a:gdLst/>
              <a:ahLst/>
              <a:cxnLst/>
              <a:rect l="l" t="t" r="r" b="b"/>
              <a:pathLst>
                <a:path w="11820905" h="7954949">
                  <a:moveTo>
                    <a:pt x="0" y="0"/>
                  </a:moveTo>
                  <a:lnTo>
                    <a:pt x="11820906" y="0"/>
                  </a:lnTo>
                  <a:lnTo>
                    <a:pt x="11820906" y="7954949"/>
                  </a:lnTo>
                  <a:lnTo>
                    <a:pt x="0" y="795494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47" name="Freeform 3">
              <a:extLst>
                <a:ext uri="{FF2B5EF4-FFF2-40B4-BE49-F238E27FC236}">
                  <a16:creationId xmlns:a16="http://schemas.microsoft.com/office/drawing/2014/main" id="{BB9F8E82-3680-65E9-5BA9-230EA942D1D7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</p:grpSp>
      <p:sp>
        <p:nvSpPr>
          <p:cNvPr id="349" name="Freeform 6" descr="Careers Worcs">
            <a:extLst>
              <a:ext uri="{FF2B5EF4-FFF2-40B4-BE49-F238E27FC236}">
                <a16:creationId xmlns:a16="http://schemas.microsoft.com/office/drawing/2014/main" id="{92867F6C-141C-E1BF-05AA-AC7A5BAE3474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348" name="Freeform 5" descr="Worcestershire County Council">
            <a:extLst>
              <a:ext uri="{FF2B5EF4-FFF2-40B4-BE49-F238E27FC236}">
                <a16:creationId xmlns:a16="http://schemas.microsoft.com/office/drawing/2014/main" id="{DAA07964-CFE3-3D5A-4A4B-61368BD216F4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D32556CE-CDDA-B875-8EDD-2389EF10FB92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sp>
        <p:nvSpPr>
          <p:cNvPr id="403" name="Freeform 404">
            <a:extLst>
              <a:ext uri="{FF2B5EF4-FFF2-40B4-BE49-F238E27FC236}">
                <a16:creationId xmlns:a16="http://schemas.microsoft.com/office/drawing/2014/main" id="{C9BF44E6-4952-8D1D-EB02-BF04DE5F583F}"/>
              </a:ext>
            </a:extLst>
          </p:cNvPr>
          <p:cNvSpPr/>
          <p:nvPr userDrawn="1"/>
        </p:nvSpPr>
        <p:spPr>
          <a:xfrm>
            <a:off x="192581" y="3432700"/>
            <a:ext cx="6500813" cy="148248"/>
          </a:xfrm>
          <a:custGeom>
            <a:avLst/>
            <a:gdLst/>
            <a:ahLst/>
            <a:cxnLst/>
            <a:rect l="l" t="t" r="r" b="b"/>
            <a:pathLst>
              <a:path w="2568222" h="58567">
                <a:moveTo>
                  <a:pt x="0" y="0"/>
                </a:moveTo>
                <a:lnTo>
                  <a:pt x="2568222" y="0"/>
                </a:lnTo>
                <a:lnTo>
                  <a:pt x="2568222" y="58567"/>
                </a:lnTo>
                <a:lnTo>
                  <a:pt x="0" y="58567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 dirty="0"/>
          </a:p>
        </p:txBody>
      </p:sp>
      <p:sp>
        <p:nvSpPr>
          <p:cNvPr id="411" name="Title 410">
            <a:extLst>
              <a:ext uri="{FF2B5EF4-FFF2-40B4-BE49-F238E27FC236}">
                <a16:creationId xmlns:a16="http://schemas.microsoft.com/office/drawing/2014/main" id="{91A98EF3-2842-E58D-E77B-AE5C8E037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41" y="184303"/>
            <a:ext cx="6500813" cy="3092297"/>
          </a:xfrm>
        </p:spPr>
        <p:txBody>
          <a:bodyPr anchor="b">
            <a:noAutofit/>
          </a:bodyPr>
          <a:lstStyle>
            <a:lvl1pPr algn="l">
              <a:defRPr sz="60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13" name="Text Placeholder 412">
            <a:extLst>
              <a:ext uri="{FF2B5EF4-FFF2-40B4-BE49-F238E27FC236}">
                <a16:creationId xmlns:a16="http://schemas.microsoft.com/office/drawing/2014/main" id="{7D6C501D-5CDD-D5CC-3DD6-4914164494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912" y="3733800"/>
            <a:ext cx="6500813" cy="128905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reeform 6" descr="Careers Worcs">
            <a:extLst>
              <a:ext uri="{FF2B5EF4-FFF2-40B4-BE49-F238E27FC236}">
                <a16:creationId xmlns:a16="http://schemas.microsoft.com/office/drawing/2014/main" id="{C91578FC-091B-CEB7-83B3-AF98C473863E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3" name="Freeform 5" descr="Worcestershire County Council">
            <a:extLst>
              <a:ext uri="{FF2B5EF4-FFF2-40B4-BE49-F238E27FC236}">
                <a16:creationId xmlns:a16="http://schemas.microsoft.com/office/drawing/2014/main" id="{857F6770-283F-65AB-BDD3-B461C3E3D12C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1353" name="Group 1352">
            <a:extLst>
              <a:ext uri="{FF2B5EF4-FFF2-40B4-BE49-F238E27FC236}">
                <a16:creationId xmlns:a16="http://schemas.microsoft.com/office/drawing/2014/main" id="{869074CC-D113-CD8D-A7E8-198C736F6AF1}"/>
              </a:ext>
            </a:extLst>
          </p:cNvPr>
          <p:cNvGrpSpPr/>
          <p:nvPr userDrawn="1"/>
        </p:nvGrpSpPr>
        <p:grpSpPr>
          <a:xfrm>
            <a:off x="2750208" y="5279272"/>
            <a:ext cx="727401" cy="700913"/>
            <a:chOff x="2750208" y="5279272"/>
            <a:chExt cx="727401" cy="700913"/>
          </a:xfrm>
        </p:grpSpPr>
        <p:sp>
          <p:nvSpPr>
            <p:cNvPr id="77" name="Freeform 204">
              <a:extLst>
                <a:ext uri="{FF2B5EF4-FFF2-40B4-BE49-F238E27FC236}">
                  <a16:creationId xmlns:a16="http://schemas.microsoft.com/office/drawing/2014/main" id="{2011CBC4-D76F-1FE8-9326-80CABB3BBBE9}"/>
                </a:ext>
              </a:extLst>
            </p:cNvPr>
            <p:cNvSpPr/>
            <p:nvPr/>
          </p:nvSpPr>
          <p:spPr>
            <a:xfrm>
              <a:off x="2750208" y="5279272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82" name="Freeform 207">
              <a:extLst>
                <a:ext uri="{FF2B5EF4-FFF2-40B4-BE49-F238E27FC236}">
                  <a16:creationId xmlns:a16="http://schemas.microsoft.com/office/drawing/2014/main" id="{B58A5F72-E1D0-EE46-3C08-3688E17B9D49}"/>
                </a:ext>
              </a:extLst>
            </p:cNvPr>
            <p:cNvSpPr/>
            <p:nvPr userDrawn="1"/>
          </p:nvSpPr>
          <p:spPr>
            <a:xfrm rot="16200000">
              <a:off x="3006890" y="553595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52" name="Freeform 210">
              <a:extLst>
                <a:ext uri="{FF2B5EF4-FFF2-40B4-BE49-F238E27FC236}">
                  <a16:creationId xmlns:a16="http://schemas.microsoft.com/office/drawing/2014/main" id="{BDD867A3-997C-B99B-1CB2-11EC36EE6C3B}"/>
                </a:ext>
              </a:extLst>
            </p:cNvPr>
            <p:cNvSpPr/>
            <p:nvPr userDrawn="1"/>
          </p:nvSpPr>
          <p:spPr>
            <a:xfrm rot="13500000">
              <a:off x="3042816" y="5259045"/>
              <a:ext cx="187549" cy="682037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</p:grpSp>
      <p:pic>
        <p:nvPicPr>
          <p:cNvPr id="6" name="Picture 5" descr="Supported Internships logo">
            <a:extLst>
              <a:ext uri="{FF2B5EF4-FFF2-40B4-BE49-F238E27FC236}">
                <a16:creationId xmlns:a16="http://schemas.microsoft.com/office/drawing/2014/main" id="{F91E5FA0-6851-4A38-62B5-CFC687CD541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grpSp>
        <p:nvGrpSpPr>
          <p:cNvPr id="7" name="Group 7">
            <a:extLst>
              <a:ext uri="{FF2B5EF4-FFF2-40B4-BE49-F238E27FC236}">
                <a16:creationId xmlns:a16="http://schemas.microsoft.com/office/drawing/2014/main" id="{79A46904-FB9D-0977-1394-BD7F2E12E23C}"/>
              </a:ext>
            </a:extLst>
          </p:cNvPr>
          <p:cNvGrpSpPr/>
          <p:nvPr userDrawn="1"/>
        </p:nvGrpSpPr>
        <p:grpSpPr>
          <a:xfrm rot="5400000">
            <a:off x="7004725" y="5297440"/>
            <a:ext cx="743515" cy="700915"/>
            <a:chOff x="-1" y="-1"/>
            <a:chExt cx="1487029" cy="1401828"/>
          </a:xfrm>
          <a:solidFill>
            <a:srgbClr val="6E1F82"/>
          </a:solidFill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9DD5879-32C8-A9BE-84C6-01713B28E0B5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18CC9B00-2255-1DAF-875C-5F3A1AF35CBC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" name="Group 14">
              <a:extLst>
                <a:ext uri="{FF2B5EF4-FFF2-40B4-BE49-F238E27FC236}">
                  <a16:creationId xmlns:a16="http://schemas.microsoft.com/office/drawing/2014/main" id="{BBAC4363-EC39-F3E0-E758-32ACCD863B04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" name="Freeform 15">
                <a:extLst>
                  <a:ext uri="{FF2B5EF4-FFF2-40B4-BE49-F238E27FC236}">
                    <a16:creationId xmlns:a16="http://schemas.microsoft.com/office/drawing/2014/main" id="{DD9C3625-F0D8-ECD5-B131-20A591AABF4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" name="TextBox 16">
                <a:extLst>
                  <a:ext uri="{FF2B5EF4-FFF2-40B4-BE49-F238E27FC236}">
                    <a16:creationId xmlns:a16="http://schemas.microsoft.com/office/drawing/2014/main" id="{1CA0D869-93AA-C3A3-03DE-42338E81416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" name="Group 17">
            <a:extLst>
              <a:ext uri="{FF2B5EF4-FFF2-40B4-BE49-F238E27FC236}">
                <a16:creationId xmlns:a16="http://schemas.microsoft.com/office/drawing/2014/main" id="{F145F70E-D028-B862-640E-9D47E84247D1}"/>
              </a:ext>
            </a:extLst>
          </p:cNvPr>
          <p:cNvGrpSpPr/>
          <p:nvPr userDrawn="1"/>
        </p:nvGrpSpPr>
        <p:grpSpPr>
          <a:xfrm>
            <a:off x="7029159" y="2731788"/>
            <a:ext cx="700913" cy="700913"/>
            <a:chOff x="0" y="0"/>
            <a:chExt cx="1401826" cy="1401826"/>
          </a:xfrm>
        </p:grpSpPr>
        <p:grpSp>
          <p:nvGrpSpPr>
            <p:cNvPr id="14" name="Group 18">
              <a:extLst>
                <a:ext uri="{FF2B5EF4-FFF2-40B4-BE49-F238E27FC236}">
                  <a16:creationId xmlns:a16="http://schemas.microsoft.com/office/drawing/2014/main" id="{B1F7A3AB-322C-C2C0-6AB2-4A20F95EDAD6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8E8D52AD-85EA-C912-BFB5-A60545A5E3F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2" name="TextBox 20">
                <a:extLst>
                  <a:ext uri="{FF2B5EF4-FFF2-40B4-BE49-F238E27FC236}">
                    <a16:creationId xmlns:a16="http://schemas.microsoft.com/office/drawing/2014/main" id="{89754656-0752-71DE-484A-09DFF5E557C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5" name="Group 21">
              <a:extLst>
                <a:ext uri="{FF2B5EF4-FFF2-40B4-BE49-F238E27FC236}">
                  <a16:creationId xmlns:a16="http://schemas.microsoft.com/office/drawing/2014/main" id="{32DDB88D-19F4-7C76-C7D8-EF5FC645194E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9" name="Freeform 22">
                <a:extLst>
                  <a:ext uri="{FF2B5EF4-FFF2-40B4-BE49-F238E27FC236}">
                    <a16:creationId xmlns:a16="http://schemas.microsoft.com/office/drawing/2014/main" id="{F23C80DF-AE8A-F97A-0D02-A13E5C4A2C0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0" name="TextBox 23">
                <a:extLst>
                  <a:ext uri="{FF2B5EF4-FFF2-40B4-BE49-F238E27FC236}">
                    <a16:creationId xmlns:a16="http://schemas.microsoft.com/office/drawing/2014/main" id="{DA99AE5C-7AE9-DD00-871F-2606D6EF24A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6" name="Group 24">
              <a:extLst>
                <a:ext uri="{FF2B5EF4-FFF2-40B4-BE49-F238E27FC236}">
                  <a16:creationId xmlns:a16="http://schemas.microsoft.com/office/drawing/2014/main" id="{5FF7C2F4-C2E5-B93D-CD06-EADED7ED2AD1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17" name="Freeform 25">
                <a:extLst>
                  <a:ext uri="{FF2B5EF4-FFF2-40B4-BE49-F238E27FC236}">
                    <a16:creationId xmlns:a16="http://schemas.microsoft.com/office/drawing/2014/main" id="{7F640E58-DF5F-857A-8EEB-079595E0AA8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8" name="TextBox 26">
                <a:extLst>
                  <a:ext uri="{FF2B5EF4-FFF2-40B4-BE49-F238E27FC236}">
                    <a16:creationId xmlns:a16="http://schemas.microsoft.com/office/drawing/2014/main" id="{C038B4DE-C123-00F7-D2A2-384DF5443E2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3" name="Group 27">
            <a:extLst>
              <a:ext uri="{FF2B5EF4-FFF2-40B4-BE49-F238E27FC236}">
                <a16:creationId xmlns:a16="http://schemas.microsoft.com/office/drawing/2014/main" id="{7DD54BA2-07BD-9599-E055-BC1E679DC526}"/>
              </a:ext>
            </a:extLst>
          </p:cNvPr>
          <p:cNvGrpSpPr/>
          <p:nvPr userDrawn="1"/>
        </p:nvGrpSpPr>
        <p:grpSpPr>
          <a:xfrm rot="5400000">
            <a:off x="7010990" y="3599117"/>
            <a:ext cx="737252" cy="700914"/>
            <a:chOff x="-1" y="-1"/>
            <a:chExt cx="1474503" cy="1401827"/>
          </a:xfrm>
          <a:solidFill>
            <a:srgbClr val="FF7CD3"/>
          </a:solidFill>
        </p:grpSpPr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325726B0-045E-9852-2456-E28A648E97AD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7A5E29F7-9FA4-A1F1-8DFD-67080102C724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6" name="Group 34">
              <a:extLst>
                <a:ext uri="{FF2B5EF4-FFF2-40B4-BE49-F238E27FC236}">
                  <a16:creationId xmlns:a16="http://schemas.microsoft.com/office/drawing/2014/main" id="{7839D34E-884F-B01F-10BD-D487CFC9097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7" name="Freeform 35">
                <a:extLst>
                  <a:ext uri="{FF2B5EF4-FFF2-40B4-BE49-F238E27FC236}">
                    <a16:creationId xmlns:a16="http://schemas.microsoft.com/office/drawing/2014/main" id="{F500487B-DEF2-01BB-89EE-4834D87DB48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8" name="TextBox 36">
                <a:extLst>
                  <a:ext uri="{FF2B5EF4-FFF2-40B4-BE49-F238E27FC236}">
                    <a16:creationId xmlns:a16="http://schemas.microsoft.com/office/drawing/2014/main" id="{7547EC25-0E1F-BC69-FCCD-832C264FA77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29" name="Freeform 38">
            <a:extLst>
              <a:ext uri="{FF2B5EF4-FFF2-40B4-BE49-F238E27FC236}">
                <a16:creationId xmlns:a16="http://schemas.microsoft.com/office/drawing/2014/main" id="{7A925967-DCEC-C600-48DC-8A10AF0DEA1E}"/>
              </a:ext>
            </a:extLst>
          </p:cNvPr>
          <p:cNvSpPr/>
          <p:nvPr userDrawn="1"/>
        </p:nvSpPr>
        <p:spPr>
          <a:xfrm>
            <a:off x="7022895" y="4430111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30" name="Freeform 41">
            <a:extLst>
              <a:ext uri="{FF2B5EF4-FFF2-40B4-BE49-F238E27FC236}">
                <a16:creationId xmlns:a16="http://schemas.microsoft.com/office/drawing/2014/main" id="{58E37566-AE76-D9B2-9681-EC4F39DC6CB8}"/>
              </a:ext>
            </a:extLst>
          </p:cNvPr>
          <p:cNvSpPr/>
          <p:nvPr userDrawn="1"/>
        </p:nvSpPr>
        <p:spPr>
          <a:xfrm rot="16200000">
            <a:off x="7279577" y="4686793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31" name="Group 43">
            <a:extLst>
              <a:ext uri="{FF2B5EF4-FFF2-40B4-BE49-F238E27FC236}">
                <a16:creationId xmlns:a16="http://schemas.microsoft.com/office/drawing/2014/main" id="{072594B3-4773-016A-6D82-73ACC4EDC079}"/>
              </a:ext>
            </a:extLst>
          </p:cNvPr>
          <p:cNvGrpSpPr/>
          <p:nvPr userDrawn="1"/>
        </p:nvGrpSpPr>
        <p:grpSpPr>
          <a:xfrm rot="13500000">
            <a:off x="7702559" y="3475450"/>
            <a:ext cx="187549" cy="1776794"/>
            <a:chOff x="0" y="0"/>
            <a:chExt cx="193323" cy="1831488"/>
          </a:xfrm>
          <a:solidFill>
            <a:srgbClr val="EF43B6"/>
          </a:solidFill>
        </p:grpSpPr>
        <p:sp>
          <p:nvSpPr>
            <p:cNvPr id="32" name="Freeform 44">
              <a:extLst>
                <a:ext uri="{FF2B5EF4-FFF2-40B4-BE49-F238E27FC236}">
                  <a16:creationId xmlns:a16="http://schemas.microsoft.com/office/drawing/2014/main" id="{364C06E0-D3A2-C808-4287-811123997019}"/>
                </a:ext>
              </a:extLst>
            </p:cNvPr>
            <p:cNvSpPr/>
            <p:nvPr/>
          </p:nvSpPr>
          <p:spPr>
            <a:xfrm>
              <a:off x="0" y="0"/>
              <a:ext cx="193323" cy="1831488"/>
            </a:xfrm>
            <a:custGeom>
              <a:avLst/>
              <a:gdLst/>
              <a:ahLst/>
              <a:cxnLst/>
              <a:rect l="l" t="t" r="r" b="b"/>
              <a:pathLst>
                <a:path w="193323" h="1831488">
                  <a:moveTo>
                    <a:pt x="0" y="0"/>
                  </a:moveTo>
                  <a:lnTo>
                    <a:pt x="193323" y="0"/>
                  </a:lnTo>
                  <a:lnTo>
                    <a:pt x="193323" y="1831488"/>
                  </a:lnTo>
                  <a:lnTo>
                    <a:pt x="0" y="1831488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3" name="TextBox 45">
              <a:extLst>
                <a:ext uri="{FF2B5EF4-FFF2-40B4-BE49-F238E27FC236}">
                  <a16:creationId xmlns:a16="http://schemas.microsoft.com/office/drawing/2014/main" id="{92EAA146-7E2C-5FF6-76D0-2376EE7DD1F9}"/>
                </a:ext>
              </a:extLst>
            </p:cNvPr>
            <p:cNvSpPr txBox="1"/>
            <p:nvPr/>
          </p:nvSpPr>
          <p:spPr>
            <a:xfrm>
              <a:off x="0" y="-38100"/>
              <a:ext cx="193323" cy="1869588"/>
            </a:xfrm>
            <a:prstGeom prst="rect">
              <a:avLst/>
            </a:prstGeom>
            <a:grpFill/>
          </p:spPr>
          <p:txBody>
            <a:bodyPr lIns="12980" tIns="12980" rIns="12980" bIns="12980" rtlCol="0" anchor="ctr"/>
            <a:lstStyle/>
            <a:p>
              <a:pPr algn="ctr">
                <a:lnSpc>
                  <a:spcPts val="1773"/>
                </a:lnSpc>
              </a:pPr>
              <a:endParaRPr sz="800"/>
            </a:p>
          </p:txBody>
        </p:sp>
      </p:grpSp>
      <p:grpSp>
        <p:nvGrpSpPr>
          <p:cNvPr id="34" name="Group 46">
            <a:extLst>
              <a:ext uri="{FF2B5EF4-FFF2-40B4-BE49-F238E27FC236}">
                <a16:creationId xmlns:a16="http://schemas.microsoft.com/office/drawing/2014/main" id="{1D1C351B-B803-12CD-3468-18B05EBDEE25}"/>
              </a:ext>
            </a:extLst>
          </p:cNvPr>
          <p:cNvGrpSpPr/>
          <p:nvPr userDrawn="1"/>
        </p:nvGrpSpPr>
        <p:grpSpPr>
          <a:xfrm rot="16200000">
            <a:off x="7010991" y="1015296"/>
            <a:ext cx="737251" cy="700914"/>
            <a:chOff x="0" y="0"/>
            <a:chExt cx="1474502" cy="1401828"/>
          </a:xfrm>
          <a:solidFill>
            <a:srgbClr val="6E1F82"/>
          </a:solidFill>
        </p:grpSpPr>
        <p:sp>
          <p:nvSpPr>
            <p:cNvPr id="35" name="Freeform 48">
              <a:extLst>
                <a:ext uri="{FF2B5EF4-FFF2-40B4-BE49-F238E27FC236}">
                  <a16:creationId xmlns:a16="http://schemas.microsoft.com/office/drawing/2014/main" id="{44E7B218-D37A-099F-1E0B-B273AB58E317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6" name="Freeform 51">
              <a:extLst>
                <a:ext uri="{FF2B5EF4-FFF2-40B4-BE49-F238E27FC236}">
                  <a16:creationId xmlns:a16="http://schemas.microsoft.com/office/drawing/2014/main" id="{F54ED8EE-545F-20B9-F96E-2887D9239BA9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7" name="Group 53">
              <a:extLst>
                <a:ext uri="{FF2B5EF4-FFF2-40B4-BE49-F238E27FC236}">
                  <a16:creationId xmlns:a16="http://schemas.microsoft.com/office/drawing/2014/main" id="{5CD68439-2F55-6803-6715-320716DBF09D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8" name="Freeform 54">
                <a:extLst>
                  <a:ext uri="{FF2B5EF4-FFF2-40B4-BE49-F238E27FC236}">
                    <a16:creationId xmlns:a16="http://schemas.microsoft.com/office/drawing/2014/main" id="{7EEE64E8-7379-785A-9A1F-817BDF15219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9" name="TextBox 55">
                <a:extLst>
                  <a:ext uri="{FF2B5EF4-FFF2-40B4-BE49-F238E27FC236}">
                    <a16:creationId xmlns:a16="http://schemas.microsoft.com/office/drawing/2014/main" id="{C0E7FF5D-C6F1-349A-2533-00C4337929A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0" name="Group 56">
            <a:extLst>
              <a:ext uri="{FF2B5EF4-FFF2-40B4-BE49-F238E27FC236}">
                <a16:creationId xmlns:a16="http://schemas.microsoft.com/office/drawing/2014/main" id="{C7CD7A50-DDEA-3294-048B-57131B35546C}"/>
              </a:ext>
            </a:extLst>
          </p:cNvPr>
          <p:cNvGrpSpPr/>
          <p:nvPr userDrawn="1"/>
        </p:nvGrpSpPr>
        <p:grpSpPr>
          <a:xfrm rot="10800000">
            <a:off x="6986556" y="1882626"/>
            <a:ext cx="743515" cy="700914"/>
            <a:chOff x="-1" y="0"/>
            <a:chExt cx="1487029" cy="1401827"/>
          </a:xfrm>
          <a:solidFill>
            <a:srgbClr val="941B85"/>
          </a:solidFill>
        </p:grpSpPr>
        <p:sp>
          <p:nvSpPr>
            <p:cNvPr id="41" name="Freeform 58">
              <a:extLst>
                <a:ext uri="{FF2B5EF4-FFF2-40B4-BE49-F238E27FC236}">
                  <a16:creationId xmlns:a16="http://schemas.microsoft.com/office/drawing/2014/main" id="{4FB7F5A9-560E-AF54-D65F-87D2D5D7D08D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2" name="Freeform 61">
              <a:extLst>
                <a:ext uri="{FF2B5EF4-FFF2-40B4-BE49-F238E27FC236}">
                  <a16:creationId xmlns:a16="http://schemas.microsoft.com/office/drawing/2014/main" id="{50453676-5731-C9C3-B509-610A120E81BF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3" name="Group 63">
              <a:extLst>
                <a:ext uri="{FF2B5EF4-FFF2-40B4-BE49-F238E27FC236}">
                  <a16:creationId xmlns:a16="http://schemas.microsoft.com/office/drawing/2014/main" id="{6CA4CC34-BA83-EC4C-6707-B4611900E55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4" name="Freeform 64">
                <a:extLst>
                  <a:ext uri="{FF2B5EF4-FFF2-40B4-BE49-F238E27FC236}">
                    <a16:creationId xmlns:a16="http://schemas.microsoft.com/office/drawing/2014/main" id="{6B4320D6-E51E-E524-EF4B-06BC67752E8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5" name="TextBox 65">
                <a:extLst>
                  <a:ext uri="{FF2B5EF4-FFF2-40B4-BE49-F238E27FC236}">
                    <a16:creationId xmlns:a16="http://schemas.microsoft.com/office/drawing/2014/main" id="{4D6DDD04-E6C6-89C6-829B-57A021F63EF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6" name="Group 66">
            <a:extLst>
              <a:ext uri="{FF2B5EF4-FFF2-40B4-BE49-F238E27FC236}">
                <a16:creationId xmlns:a16="http://schemas.microsoft.com/office/drawing/2014/main" id="{F30D8010-82CA-5A4B-43BC-1086A87F3C27}"/>
              </a:ext>
            </a:extLst>
          </p:cNvPr>
          <p:cNvGrpSpPr/>
          <p:nvPr userDrawn="1"/>
        </p:nvGrpSpPr>
        <p:grpSpPr>
          <a:xfrm rot="16200000">
            <a:off x="7877432" y="5279272"/>
            <a:ext cx="707176" cy="700913"/>
            <a:chOff x="0" y="0"/>
            <a:chExt cx="1414352" cy="1401826"/>
          </a:xfrm>
        </p:grpSpPr>
        <p:grpSp>
          <p:nvGrpSpPr>
            <p:cNvPr id="47" name="Group 67">
              <a:extLst>
                <a:ext uri="{FF2B5EF4-FFF2-40B4-BE49-F238E27FC236}">
                  <a16:creationId xmlns:a16="http://schemas.microsoft.com/office/drawing/2014/main" id="{2299833A-4209-85B0-760B-4C8138AEBA7D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54" name="Freeform 68">
                <a:extLst>
                  <a:ext uri="{FF2B5EF4-FFF2-40B4-BE49-F238E27FC236}">
                    <a16:creationId xmlns:a16="http://schemas.microsoft.com/office/drawing/2014/main" id="{E4991842-3BDC-4E4B-96B0-0D539842044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55" name="TextBox 69">
                <a:extLst>
                  <a:ext uri="{FF2B5EF4-FFF2-40B4-BE49-F238E27FC236}">
                    <a16:creationId xmlns:a16="http://schemas.microsoft.com/office/drawing/2014/main" id="{03AB1F69-958A-2317-7EF7-4C40A1BD618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8" name="Group 70">
              <a:extLst>
                <a:ext uri="{FF2B5EF4-FFF2-40B4-BE49-F238E27FC236}">
                  <a16:creationId xmlns:a16="http://schemas.microsoft.com/office/drawing/2014/main" id="{03F3EE88-19C1-01AB-8DA5-5F2B8B8535B6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52" name="Freeform 71">
                <a:extLst>
                  <a:ext uri="{FF2B5EF4-FFF2-40B4-BE49-F238E27FC236}">
                    <a16:creationId xmlns:a16="http://schemas.microsoft.com/office/drawing/2014/main" id="{51A99447-CE3E-0C9F-6766-8190F073062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3" name="TextBox 72">
                <a:extLst>
                  <a:ext uri="{FF2B5EF4-FFF2-40B4-BE49-F238E27FC236}">
                    <a16:creationId xmlns:a16="http://schemas.microsoft.com/office/drawing/2014/main" id="{37170EC0-6524-104E-1B9A-D4F4C46DD51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9" name="Group 73">
              <a:extLst>
                <a:ext uri="{FF2B5EF4-FFF2-40B4-BE49-F238E27FC236}">
                  <a16:creationId xmlns:a16="http://schemas.microsoft.com/office/drawing/2014/main" id="{39A8AC14-1D20-91B5-8181-71A454528EDD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50" name="Freeform 74">
                <a:extLst>
                  <a:ext uri="{FF2B5EF4-FFF2-40B4-BE49-F238E27FC236}">
                    <a16:creationId xmlns:a16="http://schemas.microsoft.com/office/drawing/2014/main" id="{112C23F2-3D93-1A49-2C1E-D080061DBE9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1" name="TextBox 75">
                <a:extLst>
                  <a:ext uri="{FF2B5EF4-FFF2-40B4-BE49-F238E27FC236}">
                    <a16:creationId xmlns:a16="http://schemas.microsoft.com/office/drawing/2014/main" id="{24FF0E10-9E53-A64E-1B49-3B5BB038D93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56" name="Group 76">
            <a:extLst>
              <a:ext uri="{FF2B5EF4-FFF2-40B4-BE49-F238E27FC236}">
                <a16:creationId xmlns:a16="http://schemas.microsoft.com/office/drawing/2014/main" id="{AA45DAF7-D149-D31A-7B91-57222FF15409}"/>
              </a:ext>
            </a:extLst>
          </p:cNvPr>
          <p:cNvGrpSpPr/>
          <p:nvPr userDrawn="1"/>
        </p:nvGrpSpPr>
        <p:grpSpPr>
          <a:xfrm>
            <a:off x="7883696" y="2731788"/>
            <a:ext cx="737251" cy="700914"/>
            <a:chOff x="0" y="0"/>
            <a:chExt cx="1474501" cy="1401827"/>
          </a:xfrm>
          <a:solidFill>
            <a:srgbClr val="FF7CD3"/>
          </a:solidFill>
        </p:grpSpPr>
        <p:sp>
          <p:nvSpPr>
            <p:cNvPr id="57" name="Freeform 78">
              <a:extLst>
                <a:ext uri="{FF2B5EF4-FFF2-40B4-BE49-F238E27FC236}">
                  <a16:creationId xmlns:a16="http://schemas.microsoft.com/office/drawing/2014/main" id="{F6ED374C-09B9-E2B6-5396-0DEB46DE47F5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8" name="Freeform 81">
              <a:extLst>
                <a:ext uri="{FF2B5EF4-FFF2-40B4-BE49-F238E27FC236}">
                  <a16:creationId xmlns:a16="http://schemas.microsoft.com/office/drawing/2014/main" id="{543A87A5-ABD7-DE71-7C47-F13D19040269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9" name="Freeform 84">
              <a:extLst>
                <a:ext uri="{FF2B5EF4-FFF2-40B4-BE49-F238E27FC236}">
                  <a16:creationId xmlns:a16="http://schemas.microsoft.com/office/drawing/2014/main" id="{A030D414-9A8B-3BA2-FF71-67CBF14EB711}"/>
                </a:ext>
              </a:extLst>
            </p:cNvPr>
            <p:cNvSpPr/>
            <p:nvPr/>
          </p:nvSpPr>
          <p:spPr>
            <a:xfrm rot="13500000">
              <a:off x="586038" y="-7267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sp>
        <p:nvSpPr>
          <p:cNvPr id="60" name="Freeform 87">
            <a:extLst>
              <a:ext uri="{FF2B5EF4-FFF2-40B4-BE49-F238E27FC236}">
                <a16:creationId xmlns:a16="http://schemas.microsoft.com/office/drawing/2014/main" id="{19150502-B2DF-31C3-53CC-D7C0CCDF12DC}"/>
              </a:ext>
            </a:extLst>
          </p:cNvPr>
          <p:cNvSpPr/>
          <p:nvPr userDrawn="1"/>
        </p:nvSpPr>
        <p:spPr>
          <a:xfrm rot="10800000">
            <a:off x="8397060" y="3580949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61" name="Freeform 90">
            <a:extLst>
              <a:ext uri="{FF2B5EF4-FFF2-40B4-BE49-F238E27FC236}">
                <a16:creationId xmlns:a16="http://schemas.microsoft.com/office/drawing/2014/main" id="{3F65D28E-3BB1-9DB1-FE97-052CFCDB50BC}"/>
              </a:ext>
            </a:extLst>
          </p:cNvPr>
          <p:cNvSpPr/>
          <p:nvPr userDrawn="1"/>
        </p:nvSpPr>
        <p:spPr>
          <a:xfrm rot="5400000">
            <a:off x="8140378" y="3324267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62" name="Group 92">
            <a:extLst>
              <a:ext uri="{FF2B5EF4-FFF2-40B4-BE49-F238E27FC236}">
                <a16:creationId xmlns:a16="http://schemas.microsoft.com/office/drawing/2014/main" id="{8E798F52-0014-4D1D-541B-8292D6D725B8}"/>
              </a:ext>
            </a:extLst>
          </p:cNvPr>
          <p:cNvGrpSpPr/>
          <p:nvPr userDrawn="1"/>
        </p:nvGrpSpPr>
        <p:grpSpPr>
          <a:xfrm rot="16200000">
            <a:off x="7859266" y="4411943"/>
            <a:ext cx="743513" cy="700914"/>
            <a:chOff x="1" y="1"/>
            <a:chExt cx="1487026" cy="1401826"/>
          </a:xfrm>
          <a:solidFill>
            <a:srgbClr val="941B85"/>
          </a:solidFill>
        </p:grpSpPr>
        <p:sp>
          <p:nvSpPr>
            <p:cNvPr id="63" name="Freeform 94">
              <a:extLst>
                <a:ext uri="{FF2B5EF4-FFF2-40B4-BE49-F238E27FC236}">
                  <a16:creationId xmlns:a16="http://schemas.microsoft.com/office/drawing/2014/main" id="{70E9E110-3A5A-C99F-FACD-94B9C3770E6B}"/>
                </a:ext>
              </a:extLst>
            </p:cNvPr>
            <p:cNvSpPr/>
            <p:nvPr/>
          </p:nvSpPr>
          <p:spPr>
            <a:xfrm>
              <a:off x="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64" name="Freeform 97">
              <a:extLst>
                <a:ext uri="{FF2B5EF4-FFF2-40B4-BE49-F238E27FC236}">
                  <a16:creationId xmlns:a16="http://schemas.microsoft.com/office/drawing/2014/main" id="{35B31807-3C47-5D77-384A-685C1BF4DF3D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65" name="Freeform 100">
              <a:extLst>
                <a:ext uri="{FF2B5EF4-FFF2-40B4-BE49-F238E27FC236}">
                  <a16:creationId xmlns:a16="http://schemas.microsoft.com/office/drawing/2014/main" id="{840B98D0-C30E-B3E6-A031-6507A699F48E}"/>
                </a:ext>
              </a:extLst>
            </p:cNvPr>
            <p:cNvSpPr/>
            <p:nvPr/>
          </p:nvSpPr>
          <p:spPr>
            <a:xfrm rot="13500000">
              <a:off x="598564" y="-7267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66" name="Group 102">
            <a:extLst>
              <a:ext uri="{FF2B5EF4-FFF2-40B4-BE49-F238E27FC236}">
                <a16:creationId xmlns:a16="http://schemas.microsoft.com/office/drawing/2014/main" id="{63A46261-3F24-D91B-F93B-6CA996DD485F}"/>
              </a:ext>
            </a:extLst>
          </p:cNvPr>
          <p:cNvGrpSpPr/>
          <p:nvPr userDrawn="1"/>
        </p:nvGrpSpPr>
        <p:grpSpPr>
          <a:xfrm rot="5400000">
            <a:off x="7865527" y="202473"/>
            <a:ext cx="737251" cy="700913"/>
            <a:chOff x="0" y="0"/>
            <a:chExt cx="1474502" cy="1401826"/>
          </a:xfrm>
          <a:solidFill>
            <a:srgbClr val="6E1F82"/>
          </a:solidFill>
        </p:grpSpPr>
        <p:grpSp>
          <p:nvGrpSpPr>
            <p:cNvPr id="67" name="Group 103">
              <a:extLst>
                <a:ext uri="{FF2B5EF4-FFF2-40B4-BE49-F238E27FC236}">
                  <a16:creationId xmlns:a16="http://schemas.microsoft.com/office/drawing/2014/main" id="{E6FB1D6D-3921-1D38-3256-7A025F3B21E4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  <a:grpFill/>
          </p:grpSpPr>
          <p:sp>
            <p:nvSpPr>
              <p:cNvPr id="72" name="Freeform 104">
                <a:extLst>
                  <a:ext uri="{FF2B5EF4-FFF2-40B4-BE49-F238E27FC236}">
                    <a16:creationId xmlns:a16="http://schemas.microsoft.com/office/drawing/2014/main" id="{4E4899BC-9209-2DA5-6B36-EF8CEAD8172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3" name="TextBox 105">
                <a:extLst>
                  <a:ext uri="{FF2B5EF4-FFF2-40B4-BE49-F238E27FC236}">
                    <a16:creationId xmlns:a16="http://schemas.microsoft.com/office/drawing/2014/main" id="{6572F4C7-17ED-4C9F-60C6-80571D2AD06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sp>
          <p:nvSpPr>
            <p:cNvPr id="68" name="Freeform 107">
              <a:extLst>
                <a:ext uri="{FF2B5EF4-FFF2-40B4-BE49-F238E27FC236}">
                  <a16:creationId xmlns:a16="http://schemas.microsoft.com/office/drawing/2014/main" id="{04E447AA-0AD8-0FD5-EF1D-00FDDC9022CA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69" name="Group 109">
              <a:extLst>
                <a:ext uri="{FF2B5EF4-FFF2-40B4-BE49-F238E27FC236}">
                  <a16:creationId xmlns:a16="http://schemas.microsoft.com/office/drawing/2014/main" id="{68374837-C2E6-922F-6D58-6B6236CF560C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70" name="Freeform 110">
                <a:extLst>
                  <a:ext uri="{FF2B5EF4-FFF2-40B4-BE49-F238E27FC236}">
                    <a16:creationId xmlns:a16="http://schemas.microsoft.com/office/drawing/2014/main" id="{99A013A9-8BF4-DD60-2E97-1646D39FE29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1" name="TextBox 111">
                <a:extLst>
                  <a:ext uri="{FF2B5EF4-FFF2-40B4-BE49-F238E27FC236}">
                    <a16:creationId xmlns:a16="http://schemas.microsoft.com/office/drawing/2014/main" id="{63B6E086-81EE-4B9B-72F3-8424FA23084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74" name="Group 112">
            <a:extLst>
              <a:ext uri="{FF2B5EF4-FFF2-40B4-BE49-F238E27FC236}">
                <a16:creationId xmlns:a16="http://schemas.microsoft.com/office/drawing/2014/main" id="{0CBE9754-FDB2-A135-2B12-8BB90300C384}"/>
              </a:ext>
            </a:extLst>
          </p:cNvPr>
          <p:cNvGrpSpPr/>
          <p:nvPr userDrawn="1"/>
        </p:nvGrpSpPr>
        <p:grpSpPr>
          <a:xfrm>
            <a:off x="7883696" y="1033465"/>
            <a:ext cx="700913" cy="700913"/>
            <a:chOff x="0" y="0"/>
            <a:chExt cx="1401826" cy="1401826"/>
          </a:xfrm>
        </p:grpSpPr>
        <p:grpSp>
          <p:nvGrpSpPr>
            <p:cNvPr id="75" name="Group 113">
              <a:extLst>
                <a:ext uri="{FF2B5EF4-FFF2-40B4-BE49-F238E27FC236}">
                  <a16:creationId xmlns:a16="http://schemas.microsoft.com/office/drawing/2014/main" id="{E43DB235-8F46-1BBE-4D9F-779271B1165E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84" name="Freeform 114">
                <a:extLst>
                  <a:ext uri="{FF2B5EF4-FFF2-40B4-BE49-F238E27FC236}">
                    <a16:creationId xmlns:a16="http://schemas.microsoft.com/office/drawing/2014/main" id="{69792256-4530-6518-7734-0EF8D24437B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5" name="TextBox 115">
                <a:extLst>
                  <a:ext uri="{FF2B5EF4-FFF2-40B4-BE49-F238E27FC236}">
                    <a16:creationId xmlns:a16="http://schemas.microsoft.com/office/drawing/2014/main" id="{0CF4FC2F-1D57-DDF7-710A-BB2E02DC901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6" name="Group 116">
              <a:extLst>
                <a:ext uri="{FF2B5EF4-FFF2-40B4-BE49-F238E27FC236}">
                  <a16:creationId xmlns:a16="http://schemas.microsoft.com/office/drawing/2014/main" id="{667C0AEB-328B-0554-7530-070352B9214A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81" name="Freeform 117">
                <a:extLst>
                  <a:ext uri="{FF2B5EF4-FFF2-40B4-BE49-F238E27FC236}">
                    <a16:creationId xmlns:a16="http://schemas.microsoft.com/office/drawing/2014/main" id="{2207AF02-04A0-EDDD-159B-FAF5CEBD59A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3" name="TextBox 118">
                <a:extLst>
                  <a:ext uri="{FF2B5EF4-FFF2-40B4-BE49-F238E27FC236}">
                    <a16:creationId xmlns:a16="http://schemas.microsoft.com/office/drawing/2014/main" id="{06DC54C2-E22E-49D0-9378-CA510A7827D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8" name="Group 119">
              <a:extLst>
                <a:ext uri="{FF2B5EF4-FFF2-40B4-BE49-F238E27FC236}">
                  <a16:creationId xmlns:a16="http://schemas.microsoft.com/office/drawing/2014/main" id="{3130836B-DD79-818A-EB21-190A2CD70150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79" name="Freeform 120">
                <a:extLst>
                  <a:ext uri="{FF2B5EF4-FFF2-40B4-BE49-F238E27FC236}">
                    <a16:creationId xmlns:a16="http://schemas.microsoft.com/office/drawing/2014/main" id="{5073A9D1-78D1-97C1-F601-BDE2392A503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0" name="TextBox 121">
                <a:extLst>
                  <a:ext uri="{FF2B5EF4-FFF2-40B4-BE49-F238E27FC236}">
                    <a16:creationId xmlns:a16="http://schemas.microsoft.com/office/drawing/2014/main" id="{6B39F1F1-B9B7-92AE-3499-50A61CFE001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86" name="Group 122">
            <a:extLst>
              <a:ext uri="{FF2B5EF4-FFF2-40B4-BE49-F238E27FC236}">
                <a16:creationId xmlns:a16="http://schemas.microsoft.com/office/drawing/2014/main" id="{D7F84F08-E586-605F-3C47-8BA25911CA3A}"/>
              </a:ext>
            </a:extLst>
          </p:cNvPr>
          <p:cNvGrpSpPr/>
          <p:nvPr userDrawn="1"/>
        </p:nvGrpSpPr>
        <p:grpSpPr>
          <a:xfrm rot="16200000">
            <a:off x="7859264" y="1864459"/>
            <a:ext cx="743515" cy="700913"/>
            <a:chOff x="-1" y="1"/>
            <a:chExt cx="1487029" cy="1401826"/>
          </a:xfrm>
          <a:solidFill>
            <a:srgbClr val="EF43B6"/>
          </a:solidFill>
        </p:grpSpPr>
        <p:sp>
          <p:nvSpPr>
            <p:cNvPr id="87" name="Freeform 124">
              <a:extLst>
                <a:ext uri="{FF2B5EF4-FFF2-40B4-BE49-F238E27FC236}">
                  <a16:creationId xmlns:a16="http://schemas.microsoft.com/office/drawing/2014/main" id="{3B67D450-3C9D-CA5D-B850-F3EAE2A51075}"/>
                </a:ext>
              </a:extLst>
            </p:cNvPr>
            <p:cNvSpPr/>
            <p:nvPr/>
          </p:nvSpPr>
          <p:spPr>
            <a:xfrm>
              <a:off x="-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88" name="Freeform 127">
              <a:extLst>
                <a:ext uri="{FF2B5EF4-FFF2-40B4-BE49-F238E27FC236}">
                  <a16:creationId xmlns:a16="http://schemas.microsoft.com/office/drawing/2014/main" id="{EEA3E377-2E70-A65B-9BD8-CC164E9C1CA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89" name="Group 129">
              <a:extLst>
                <a:ext uri="{FF2B5EF4-FFF2-40B4-BE49-F238E27FC236}">
                  <a16:creationId xmlns:a16="http://schemas.microsoft.com/office/drawing/2014/main" id="{5A82ABA7-B6E3-CB7C-A344-FDFEDCCD5CE5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90" name="Freeform 130">
                <a:extLst>
                  <a:ext uri="{FF2B5EF4-FFF2-40B4-BE49-F238E27FC236}">
                    <a16:creationId xmlns:a16="http://schemas.microsoft.com/office/drawing/2014/main" id="{DDC9FA8F-84AD-E7FB-19CE-F7C46B2FAE6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1" name="TextBox 131">
                <a:extLst>
                  <a:ext uri="{FF2B5EF4-FFF2-40B4-BE49-F238E27FC236}">
                    <a16:creationId xmlns:a16="http://schemas.microsoft.com/office/drawing/2014/main" id="{F2B147AD-AEC3-03B0-98CA-4670AB8CAD0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2" name="Group 132">
            <a:extLst>
              <a:ext uri="{FF2B5EF4-FFF2-40B4-BE49-F238E27FC236}">
                <a16:creationId xmlns:a16="http://schemas.microsoft.com/office/drawing/2014/main" id="{DDEC70E0-5A8B-EEB7-0E07-527E9BFB7CA9}"/>
              </a:ext>
            </a:extLst>
          </p:cNvPr>
          <p:cNvGrpSpPr/>
          <p:nvPr userDrawn="1"/>
        </p:nvGrpSpPr>
        <p:grpSpPr>
          <a:xfrm>
            <a:off x="8731969" y="5279272"/>
            <a:ext cx="743514" cy="700914"/>
            <a:chOff x="0" y="0"/>
            <a:chExt cx="1487028" cy="1401827"/>
          </a:xfrm>
          <a:solidFill>
            <a:srgbClr val="941B85"/>
          </a:solidFill>
        </p:grpSpPr>
        <p:sp>
          <p:nvSpPr>
            <p:cNvPr id="93" name="Freeform 134">
              <a:extLst>
                <a:ext uri="{FF2B5EF4-FFF2-40B4-BE49-F238E27FC236}">
                  <a16:creationId xmlns:a16="http://schemas.microsoft.com/office/drawing/2014/main" id="{3BC48A57-9509-91CB-C98D-0C43A26A02C7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4" name="Freeform 137">
              <a:extLst>
                <a:ext uri="{FF2B5EF4-FFF2-40B4-BE49-F238E27FC236}">
                  <a16:creationId xmlns:a16="http://schemas.microsoft.com/office/drawing/2014/main" id="{8F0B1DB4-C3D8-E737-F0F4-23C623856AF1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95" name="Group 139">
              <a:extLst>
                <a:ext uri="{FF2B5EF4-FFF2-40B4-BE49-F238E27FC236}">
                  <a16:creationId xmlns:a16="http://schemas.microsoft.com/office/drawing/2014/main" id="{0717AF14-F4BD-8A91-C0B0-617DA047AED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96" name="Freeform 140">
                <a:extLst>
                  <a:ext uri="{FF2B5EF4-FFF2-40B4-BE49-F238E27FC236}">
                    <a16:creationId xmlns:a16="http://schemas.microsoft.com/office/drawing/2014/main" id="{500CC72A-0DD5-9E7D-CD0F-67B7FF0CA27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7" name="TextBox 141">
                <a:extLst>
                  <a:ext uri="{FF2B5EF4-FFF2-40B4-BE49-F238E27FC236}">
                    <a16:creationId xmlns:a16="http://schemas.microsoft.com/office/drawing/2014/main" id="{C2D61228-2B01-5628-84F7-C439A960619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8" name="Group 142">
            <a:extLst>
              <a:ext uri="{FF2B5EF4-FFF2-40B4-BE49-F238E27FC236}">
                <a16:creationId xmlns:a16="http://schemas.microsoft.com/office/drawing/2014/main" id="{EA3582B9-9544-D3E5-39E1-50E436021528}"/>
              </a:ext>
            </a:extLst>
          </p:cNvPr>
          <p:cNvGrpSpPr/>
          <p:nvPr userDrawn="1"/>
        </p:nvGrpSpPr>
        <p:grpSpPr>
          <a:xfrm rot="10800000">
            <a:off x="8701895" y="2731787"/>
            <a:ext cx="737252" cy="700914"/>
            <a:chOff x="-1" y="0"/>
            <a:chExt cx="1474503" cy="1401827"/>
          </a:xfrm>
          <a:solidFill>
            <a:srgbClr val="6E1F82"/>
          </a:solidFill>
        </p:grpSpPr>
        <p:sp>
          <p:nvSpPr>
            <p:cNvPr id="99" name="Freeform 144">
              <a:extLst>
                <a:ext uri="{FF2B5EF4-FFF2-40B4-BE49-F238E27FC236}">
                  <a16:creationId xmlns:a16="http://schemas.microsoft.com/office/drawing/2014/main" id="{E18310CE-5CED-3DC7-3076-C3B88A1CBE0E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0" name="Freeform 147">
              <a:extLst>
                <a:ext uri="{FF2B5EF4-FFF2-40B4-BE49-F238E27FC236}">
                  <a16:creationId xmlns:a16="http://schemas.microsoft.com/office/drawing/2014/main" id="{CD8B308D-8247-3E8D-ACA8-53959557A80B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1" name="Group 149">
              <a:extLst>
                <a:ext uri="{FF2B5EF4-FFF2-40B4-BE49-F238E27FC236}">
                  <a16:creationId xmlns:a16="http://schemas.microsoft.com/office/drawing/2014/main" id="{04CC29DB-02BF-B57D-FDC9-D0ACD10EEDCE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2" name="Freeform 150">
                <a:extLst>
                  <a:ext uri="{FF2B5EF4-FFF2-40B4-BE49-F238E27FC236}">
                    <a16:creationId xmlns:a16="http://schemas.microsoft.com/office/drawing/2014/main" id="{EE698B02-017B-58DF-6269-D2AA8D4DCB5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3" name="TextBox 151">
                <a:extLst>
                  <a:ext uri="{FF2B5EF4-FFF2-40B4-BE49-F238E27FC236}">
                    <a16:creationId xmlns:a16="http://schemas.microsoft.com/office/drawing/2014/main" id="{ECE0E973-99E1-F605-168A-8CB9D97C7FA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4" name="Group 152">
            <a:extLst>
              <a:ext uri="{FF2B5EF4-FFF2-40B4-BE49-F238E27FC236}">
                <a16:creationId xmlns:a16="http://schemas.microsoft.com/office/drawing/2014/main" id="{3E6B0191-A448-A2D3-7739-0DB4E0903881}"/>
              </a:ext>
            </a:extLst>
          </p:cNvPr>
          <p:cNvGrpSpPr/>
          <p:nvPr userDrawn="1"/>
        </p:nvGrpSpPr>
        <p:grpSpPr>
          <a:xfrm>
            <a:off x="8738233" y="3580949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105" name="Freeform 154">
              <a:extLst>
                <a:ext uri="{FF2B5EF4-FFF2-40B4-BE49-F238E27FC236}">
                  <a16:creationId xmlns:a16="http://schemas.microsoft.com/office/drawing/2014/main" id="{4B383AFD-712D-E082-C887-099E5EA30A84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6" name="Freeform 157">
              <a:extLst>
                <a:ext uri="{FF2B5EF4-FFF2-40B4-BE49-F238E27FC236}">
                  <a16:creationId xmlns:a16="http://schemas.microsoft.com/office/drawing/2014/main" id="{339BDF52-10B6-5A85-B2FB-C1B47BB17837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7" name="Group 159">
              <a:extLst>
                <a:ext uri="{FF2B5EF4-FFF2-40B4-BE49-F238E27FC236}">
                  <a16:creationId xmlns:a16="http://schemas.microsoft.com/office/drawing/2014/main" id="{F7A8D160-7A33-03FF-F0D5-3449AB68C20E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8" name="Freeform 160">
                <a:extLst>
                  <a:ext uri="{FF2B5EF4-FFF2-40B4-BE49-F238E27FC236}">
                    <a16:creationId xmlns:a16="http://schemas.microsoft.com/office/drawing/2014/main" id="{C56A9FDF-6306-5E0D-1A8E-BE897CD4796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9" name="TextBox 161">
                <a:extLst>
                  <a:ext uri="{FF2B5EF4-FFF2-40B4-BE49-F238E27FC236}">
                    <a16:creationId xmlns:a16="http://schemas.microsoft.com/office/drawing/2014/main" id="{5785A239-BEE1-4153-A584-51A58947A03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0" name="Group 162">
            <a:extLst>
              <a:ext uri="{FF2B5EF4-FFF2-40B4-BE49-F238E27FC236}">
                <a16:creationId xmlns:a16="http://schemas.microsoft.com/office/drawing/2014/main" id="{C19A6879-C397-BE34-794E-B8C36253A2F0}"/>
              </a:ext>
            </a:extLst>
          </p:cNvPr>
          <p:cNvGrpSpPr/>
          <p:nvPr userDrawn="1"/>
        </p:nvGrpSpPr>
        <p:grpSpPr>
          <a:xfrm rot="16200000">
            <a:off x="8713801" y="4411943"/>
            <a:ext cx="743515" cy="700913"/>
            <a:chOff x="-1" y="1"/>
            <a:chExt cx="1487029" cy="1401826"/>
          </a:xfrm>
          <a:solidFill>
            <a:srgbClr val="6E1F82"/>
          </a:solidFill>
        </p:grpSpPr>
        <p:sp>
          <p:nvSpPr>
            <p:cNvPr id="111" name="Freeform 164">
              <a:extLst>
                <a:ext uri="{FF2B5EF4-FFF2-40B4-BE49-F238E27FC236}">
                  <a16:creationId xmlns:a16="http://schemas.microsoft.com/office/drawing/2014/main" id="{82951FF2-CFA5-F16B-8C78-A2B8998B2445}"/>
                </a:ext>
              </a:extLst>
            </p:cNvPr>
            <p:cNvSpPr/>
            <p:nvPr/>
          </p:nvSpPr>
          <p:spPr>
            <a:xfrm>
              <a:off x="-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2" name="Freeform 167">
              <a:extLst>
                <a:ext uri="{FF2B5EF4-FFF2-40B4-BE49-F238E27FC236}">
                  <a16:creationId xmlns:a16="http://schemas.microsoft.com/office/drawing/2014/main" id="{30352A4F-6DBE-687D-E768-5E88A09447A5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3" name="Group 169">
              <a:extLst>
                <a:ext uri="{FF2B5EF4-FFF2-40B4-BE49-F238E27FC236}">
                  <a16:creationId xmlns:a16="http://schemas.microsoft.com/office/drawing/2014/main" id="{37B3B745-3C90-C6A5-6256-A674B09EB31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4" name="Freeform 170">
                <a:extLst>
                  <a:ext uri="{FF2B5EF4-FFF2-40B4-BE49-F238E27FC236}">
                    <a16:creationId xmlns:a16="http://schemas.microsoft.com/office/drawing/2014/main" id="{DD56E67A-5EBB-DEA7-8C6D-40F32B10A0C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5" name="TextBox 171">
                <a:extLst>
                  <a:ext uri="{FF2B5EF4-FFF2-40B4-BE49-F238E27FC236}">
                    <a16:creationId xmlns:a16="http://schemas.microsoft.com/office/drawing/2014/main" id="{D4545FA5-B076-FA7A-8575-9A39D6DACC1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6" name="Group 172">
            <a:extLst>
              <a:ext uri="{FF2B5EF4-FFF2-40B4-BE49-F238E27FC236}">
                <a16:creationId xmlns:a16="http://schemas.microsoft.com/office/drawing/2014/main" id="{B1985398-5716-F8F2-601C-E29729A97BB2}"/>
              </a:ext>
            </a:extLst>
          </p:cNvPr>
          <p:cNvGrpSpPr/>
          <p:nvPr userDrawn="1"/>
        </p:nvGrpSpPr>
        <p:grpSpPr>
          <a:xfrm>
            <a:off x="8738233" y="184304"/>
            <a:ext cx="737251" cy="700914"/>
            <a:chOff x="0" y="0"/>
            <a:chExt cx="1474502" cy="1401827"/>
          </a:xfrm>
          <a:solidFill>
            <a:srgbClr val="EF43B6"/>
          </a:solidFill>
        </p:grpSpPr>
        <p:sp>
          <p:nvSpPr>
            <p:cNvPr id="117" name="Freeform 174">
              <a:extLst>
                <a:ext uri="{FF2B5EF4-FFF2-40B4-BE49-F238E27FC236}">
                  <a16:creationId xmlns:a16="http://schemas.microsoft.com/office/drawing/2014/main" id="{9D41AD40-57AA-622C-22A3-5DAD44268D92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8" name="Freeform 177">
              <a:extLst>
                <a:ext uri="{FF2B5EF4-FFF2-40B4-BE49-F238E27FC236}">
                  <a16:creationId xmlns:a16="http://schemas.microsoft.com/office/drawing/2014/main" id="{33BB8622-5DCA-1907-A373-2195661E604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9" name="Group 179">
              <a:extLst>
                <a:ext uri="{FF2B5EF4-FFF2-40B4-BE49-F238E27FC236}">
                  <a16:creationId xmlns:a16="http://schemas.microsoft.com/office/drawing/2014/main" id="{2FB1D036-B27E-AC7D-9998-2C9B05ABB219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20" name="Freeform 180">
                <a:extLst>
                  <a:ext uri="{FF2B5EF4-FFF2-40B4-BE49-F238E27FC236}">
                    <a16:creationId xmlns:a16="http://schemas.microsoft.com/office/drawing/2014/main" id="{78D181A1-81B6-813D-5786-1FE2A9FA3E7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1" name="TextBox 181">
                <a:extLst>
                  <a:ext uri="{FF2B5EF4-FFF2-40B4-BE49-F238E27FC236}">
                    <a16:creationId xmlns:a16="http://schemas.microsoft.com/office/drawing/2014/main" id="{968987D9-AA1B-41CA-F91A-58760779017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2" name="Group 182">
            <a:extLst>
              <a:ext uri="{FF2B5EF4-FFF2-40B4-BE49-F238E27FC236}">
                <a16:creationId xmlns:a16="http://schemas.microsoft.com/office/drawing/2014/main" id="{642D7EBB-2317-54C0-FB4C-4D9C809EC2A5}"/>
              </a:ext>
            </a:extLst>
          </p:cNvPr>
          <p:cNvGrpSpPr/>
          <p:nvPr userDrawn="1"/>
        </p:nvGrpSpPr>
        <p:grpSpPr>
          <a:xfrm rot="10800000">
            <a:off x="8701895" y="1033464"/>
            <a:ext cx="737252" cy="700914"/>
            <a:chOff x="-1" y="0"/>
            <a:chExt cx="1474503" cy="1401827"/>
          </a:xfrm>
          <a:solidFill>
            <a:srgbClr val="941B85"/>
          </a:solidFill>
        </p:grpSpPr>
        <p:sp>
          <p:nvSpPr>
            <p:cNvPr id="123" name="Freeform 184">
              <a:extLst>
                <a:ext uri="{FF2B5EF4-FFF2-40B4-BE49-F238E27FC236}">
                  <a16:creationId xmlns:a16="http://schemas.microsoft.com/office/drawing/2014/main" id="{7D40FD15-4014-4254-4218-B95934548D2A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4" name="Freeform 187">
              <a:extLst>
                <a:ext uri="{FF2B5EF4-FFF2-40B4-BE49-F238E27FC236}">
                  <a16:creationId xmlns:a16="http://schemas.microsoft.com/office/drawing/2014/main" id="{4E1AFC72-A297-81A5-F577-54F037155D08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25" name="Group 189">
              <a:extLst>
                <a:ext uri="{FF2B5EF4-FFF2-40B4-BE49-F238E27FC236}">
                  <a16:creationId xmlns:a16="http://schemas.microsoft.com/office/drawing/2014/main" id="{A2454F90-879D-E936-0390-3DF88DB2653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26" name="Freeform 190">
                <a:extLst>
                  <a:ext uri="{FF2B5EF4-FFF2-40B4-BE49-F238E27FC236}">
                    <a16:creationId xmlns:a16="http://schemas.microsoft.com/office/drawing/2014/main" id="{2B24EBE4-3C51-908A-61E1-52BE47D18ED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7" name="TextBox 191">
                <a:extLst>
                  <a:ext uri="{FF2B5EF4-FFF2-40B4-BE49-F238E27FC236}">
                    <a16:creationId xmlns:a16="http://schemas.microsoft.com/office/drawing/2014/main" id="{449B62FD-31BB-FB6E-30DF-81958DBA353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8" name="Group 192">
            <a:extLst>
              <a:ext uri="{FF2B5EF4-FFF2-40B4-BE49-F238E27FC236}">
                <a16:creationId xmlns:a16="http://schemas.microsoft.com/office/drawing/2014/main" id="{5CD4CADC-9430-1BE9-9092-BA3E42E34936}"/>
              </a:ext>
            </a:extLst>
          </p:cNvPr>
          <p:cNvGrpSpPr/>
          <p:nvPr userDrawn="1"/>
        </p:nvGrpSpPr>
        <p:grpSpPr>
          <a:xfrm rot="5400000">
            <a:off x="8713800" y="1900795"/>
            <a:ext cx="743515" cy="700915"/>
            <a:chOff x="-1" y="-1"/>
            <a:chExt cx="1487029" cy="1401828"/>
          </a:xfrm>
          <a:solidFill>
            <a:srgbClr val="FF7CD3"/>
          </a:solidFill>
        </p:grpSpPr>
        <p:sp>
          <p:nvSpPr>
            <p:cNvPr id="129" name="Freeform 194">
              <a:extLst>
                <a:ext uri="{FF2B5EF4-FFF2-40B4-BE49-F238E27FC236}">
                  <a16:creationId xmlns:a16="http://schemas.microsoft.com/office/drawing/2014/main" id="{F0C5FD10-D58D-AF06-A5B4-1B44C7D07E9D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0" name="Freeform 197">
              <a:extLst>
                <a:ext uri="{FF2B5EF4-FFF2-40B4-BE49-F238E27FC236}">
                  <a16:creationId xmlns:a16="http://schemas.microsoft.com/office/drawing/2014/main" id="{2E05EFB4-5212-4EC0-DBCB-4BCA0824BA08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1" name="Group 199">
              <a:extLst>
                <a:ext uri="{FF2B5EF4-FFF2-40B4-BE49-F238E27FC236}">
                  <a16:creationId xmlns:a16="http://schemas.microsoft.com/office/drawing/2014/main" id="{B59375C9-2799-CBB9-A901-C0788D1AEEB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2" name="Freeform 200">
                <a:extLst>
                  <a:ext uri="{FF2B5EF4-FFF2-40B4-BE49-F238E27FC236}">
                    <a16:creationId xmlns:a16="http://schemas.microsoft.com/office/drawing/2014/main" id="{4308BCD9-EB98-EB1E-8616-25D782054BC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3" name="TextBox 201">
                <a:extLst>
                  <a:ext uri="{FF2B5EF4-FFF2-40B4-BE49-F238E27FC236}">
                    <a16:creationId xmlns:a16="http://schemas.microsoft.com/office/drawing/2014/main" id="{A677EB3F-F916-E5C3-5592-C1B6BE17E39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4" name="Group 202">
            <a:extLst>
              <a:ext uri="{FF2B5EF4-FFF2-40B4-BE49-F238E27FC236}">
                <a16:creationId xmlns:a16="http://schemas.microsoft.com/office/drawing/2014/main" id="{E001D68B-C24F-0DB8-B2B8-30AADB49EE87}"/>
              </a:ext>
            </a:extLst>
          </p:cNvPr>
          <p:cNvGrpSpPr/>
          <p:nvPr userDrawn="1"/>
        </p:nvGrpSpPr>
        <p:grpSpPr>
          <a:xfrm rot="10800000">
            <a:off x="9550169" y="5279271"/>
            <a:ext cx="743515" cy="700914"/>
            <a:chOff x="-1" y="0"/>
            <a:chExt cx="1487029" cy="1401827"/>
          </a:xfrm>
          <a:solidFill>
            <a:srgbClr val="EF43B6"/>
          </a:solidFill>
        </p:grpSpPr>
        <p:sp>
          <p:nvSpPr>
            <p:cNvPr id="135" name="Freeform 204">
              <a:extLst>
                <a:ext uri="{FF2B5EF4-FFF2-40B4-BE49-F238E27FC236}">
                  <a16:creationId xmlns:a16="http://schemas.microsoft.com/office/drawing/2014/main" id="{86A1E49D-CD65-786B-356D-06AC76B13049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6" name="Freeform 207">
              <a:extLst>
                <a:ext uri="{FF2B5EF4-FFF2-40B4-BE49-F238E27FC236}">
                  <a16:creationId xmlns:a16="http://schemas.microsoft.com/office/drawing/2014/main" id="{434001E2-7474-0DF1-CBDF-04DEB48B4585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7" name="Group 209">
              <a:extLst>
                <a:ext uri="{FF2B5EF4-FFF2-40B4-BE49-F238E27FC236}">
                  <a16:creationId xmlns:a16="http://schemas.microsoft.com/office/drawing/2014/main" id="{AC94E6C9-A8DA-2D5F-123B-3F86FB84B516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8" name="Freeform 210">
                <a:extLst>
                  <a:ext uri="{FF2B5EF4-FFF2-40B4-BE49-F238E27FC236}">
                    <a16:creationId xmlns:a16="http://schemas.microsoft.com/office/drawing/2014/main" id="{2993DAC3-957B-A501-66D3-04ECFCC861A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9" name="TextBox 211">
                <a:extLst>
                  <a:ext uri="{FF2B5EF4-FFF2-40B4-BE49-F238E27FC236}">
                    <a16:creationId xmlns:a16="http://schemas.microsoft.com/office/drawing/2014/main" id="{64F5FD1F-E7B4-BE51-237B-C0F7D1EAEF9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41" name="Freeform 213">
            <a:extLst>
              <a:ext uri="{FF2B5EF4-FFF2-40B4-BE49-F238E27FC236}">
                <a16:creationId xmlns:a16="http://schemas.microsoft.com/office/drawing/2014/main" id="{6D7DE690-2FC3-E019-9418-E171E2F3C085}"/>
              </a:ext>
            </a:extLst>
          </p:cNvPr>
          <p:cNvSpPr/>
          <p:nvPr userDrawn="1"/>
        </p:nvSpPr>
        <p:spPr>
          <a:xfrm rot="5400000">
            <a:off x="9849453" y="2475106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142" name="Freeform 216">
            <a:extLst>
              <a:ext uri="{FF2B5EF4-FFF2-40B4-BE49-F238E27FC236}">
                <a16:creationId xmlns:a16="http://schemas.microsoft.com/office/drawing/2014/main" id="{C79A5B86-4C35-EEF6-B6C1-8B3BF6B5F0E4}"/>
              </a:ext>
            </a:extLst>
          </p:cNvPr>
          <p:cNvSpPr/>
          <p:nvPr userDrawn="1"/>
        </p:nvSpPr>
        <p:spPr>
          <a:xfrm>
            <a:off x="9592771" y="2731788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43" name="Group 218">
            <a:extLst>
              <a:ext uri="{FF2B5EF4-FFF2-40B4-BE49-F238E27FC236}">
                <a16:creationId xmlns:a16="http://schemas.microsoft.com/office/drawing/2014/main" id="{409EC692-73C1-61AD-ACA9-D680E258103E}"/>
              </a:ext>
            </a:extLst>
          </p:cNvPr>
          <p:cNvGrpSpPr/>
          <p:nvPr userDrawn="1"/>
        </p:nvGrpSpPr>
        <p:grpSpPr>
          <a:xfrm rot="5400000">
            <a:off x="9568338" y="4448279"/>
            <a:ext cx="743515" cy="700915"/>
            <a:chOff x="-1" y="-1"/>
            <a:chExt cx="1487029" cy="1401828"/>
          </a:xfrm>
          <a:solidFill>
            <a:srgbClr val="FF7CD3"/>
          </a:solidFill>
        </p:grpSpPr>
        <p:sp>
          <p:nvSpPr>
            <p:cNvPr id="144" name="Freeform 220">
              <a:extLst>
                <a:ext uri="{FF2B5EF4-FFF2-40B4-BE49-F238E27FC236}">
                  <a16:creationId xmlns:a16="http://schemas.microsoft.com/office/drawing/2014/main" id="{5E00014B-A71B-2C81-8839-6FC45BCAB1BD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45" name="Freeform 223">
              <a:extLst>
                <a:ext uri="{FF2B5EF4-FFF2-40B4-BE49-F238E27FC236}">
                  <a16:creationId xmlns:a16="http://schemas.microsoft.com/office/drawing/2014/main" id="{374E48E8-A5CA-9154-F94C-E2E8AC641F2C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46" name="Group 225">
              <a:extLst>
                <a:ext uri="{FF2B5EF4-FFF2-40B4-BE49-F238E27FC236}">
                  <a16:creationId xmlns:a16="http://schemas.microsoft.com/office/drawing/2014/main" id="{5B2A5EED-4790-2F81-2294-A44034248F5E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47" name="Freeform 226">
                <a:extLst>
                  <a:ext uri="{FF2B5EF4-FFF2-40B4-BE49-F238E27FC236}">
                    <a16:creationId xmlns:a16="http://schemas.microsoft.com/office/drawing/2014/main" id="{EB5851ED-CF50-8FD8-BCA9-39B3C70B845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48" name="TextBox 227">
                <a:extLst>
                  <a:ext uri="{FF2B5EF4-FFF2-40B4-BE49-F238E27FC236}">
                    <a16:creationId xmlns:a16="http://schemas.microsoft.com/office/drawing/2014/main" id="{898AAB63-EF98-7B9E-34CA-9014EA0DE31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49" name="Group 228">
            <a:extLst>
              <a:ext uri="{FF2B5EF4-FFF2-40B4-BE49-F238E27FC236}">
                <a16:creationId xmlns:a16="http://schemas.microsoft.com/office/drawing/2014/main" id="{70C3A91F-355B-9ADF-43ED-3004609357E4}"/>
              </a:ext>
            </a:extLst>
          </p:cNvPr>
          <p:cNvGrpSpPr/>
          <p:nvPr userDrawn="1"/>
        </p:nvGrpSpPr>
        <p:grpSpPr>
          <a:xfrm rot="16200000">
            <a:off x="9574603" y="166135"/>
            <a:ext cx="737251" cy="700914"/>
            <a:chOff x="0" y="0"/>
            <a:chExt cx="1474502" cy="1401828"/>
          </a:xfrm>
          <a:solidFill>
            <a:srgbClr val="941B85"/>
          </a:solidFill>
        </p:grpSpPr>
        <p:sp>
          <p:nvSpPr>
            <p:cNvPr id="150" name="Freeform 230">
              <a:extLst>
                <a:ext uri="{FF2B5EF4-FFF2-40B4-BE49-F238E27FC236}">
                  <a16:creationId xmlns:a16="http://schemas.microsoft.com/office/drawing/2014/main" id="{FE3D5E4A-4EAB-BAE3-AB84-0E2519FAC409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51" name="Freeform 233">
              <a:extLst>
                <a:ext uri="{FF2B5EF4-FFF2-40B4-BE49-F238E27FC236}">
                  <a16:creationId xmlns:a16="http://schemas.microsoft.com/office/drawing/2014/main" id="{5B4038A6-455A-6589-CE31-305ED2892EF7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52" name="Group 235">
              <a:extLst>
                <a:ext uri="{FF2B5EF4-FFF2-40B4-BE49-F238E27FC236}">
                  <a16:creationId xmlns:a16="http://schemas.microsoft.com/office/drawing/2014/main" id="{13FA3397-0685-B351-8F8D-E399F6F9F3D0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53" name="Freeform 236">
                <a:extLst>
                  <a:ext uri="{FF2B5EF4-FFF2-40B4-BE49-F238E27FC236}">
                    <a16:creationId xmlns:a16="http://schemas.microsoft.com/office/drawing/2014/main" id="{1F3458EE-2B91-A8AE-EE4C-74ABAB74F61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54" name="TextBox 237">
                <a:extLst>
                  <a:ext uri="{FF2B5EF4-FFF2-40B4-BE49-F238E27FC236}">
                    <a16:creationId xmlns:a16="http://schemas.microsoft.com/office/drawing/2014/main" id="{2FE0067A-9C76-7AC5-37E3-EA12C7CDCB4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55" name="Group 238">
            <a:extLst>
              <a:ext uri="{FF2B5EF4-FFF2-40B4-BE49-F238E27FC236}">
                <a16:creationId xmlns:a16="http://schemas.microsoft.com/office/drawing/2014/main" id="{BAE510D9-92D8-49D8-F7F2-D6A51148E0CA}"/>
              </a:ext>
            </a:extLst>
          </p:cNvPr>
          <p:cNvGrpSpPr/>
          <p:nvPr userDrawn="1"/>
        </p:nvGrpSpPr>
        <p:grpSpPr>
          <a:xfrm>
            <a:off x="9592771" y="1033465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156" name="Freeform 240">
              <a:extLst>
                <a:ext uri="{FF2B5EF4-FFF2-40B4-BE49-F238E27FC236}">
                  <a16:creationId xmlns:a16="http://schemas.microsoft.com/office/drawing/2014/main" id="{EAFF8549-8F63-3674-86B5-0A44B7A3A5CA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57" name="Freeform 243">
              <a:extLst>
                <a:ext uri="{FF2B5EF4-FFF2-40B4-BE49-F238E27FC236}">
                  <a16:creationId xmlns:a16="http://schemas.microsoft.com/office/drawing/2014/main" id="{79638F0F-CF03-CB03-E0BF-02BE9F3115D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58" name="Group 245">
              <a:extLst>
                <a:ext uri="{FF2B5EF4-FFF2-40B4-BE49-F238E27FC236}">
                  <a16:creationId xmlns:a16="http://schemas.microsoft.com/office/drawing/2014/main" id="{2DA53C19-BEA8-6489-8732-25E108094629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59" name="Freeform 246">
                <a:extLst>
                  <a:ext uri="{FF2B5EF4-FFF2-40B4-BE49-F238E27FC236}">
                    <a16:creationId xmlns:a16="http://schemas.microsoft.com/office/drawing/2014/main" id="{7D2B36D4-2C4B-E5E2-8B86-3951F667EB7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0" name="TextBox 247">
                <a:extLst>
                  <a:ext uri="{FF2B5EF4-FFF2-40B4-BE49-F238E27FC236}">
                    <a16:creationId xmlns:a16="http://schemas.microsoft.com/office/drawing/2014/main" id="{723AA3B4-A8BD-5E77-8463-024379FE6F6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61" name="Group 248">
            <a:extLst>
              <a:ext uri="{FF2B5EF4-FFF2-40B4-BE49-F238E27FC236}">
                <a16:creationId xmlns:a16="http://schemas.microsoft.com/office/drawing/2014/main" id="{F9459EBD-AED2-AD83-0B50-0E45768B5F6C}"/>
              </a:ext>
            </a:extLst>
          </p:cNvPr>
          <p:cNvGrpSpPr/>
          <p:nvPr userDrawn="1"/>
        </p:nvGrpSpPr>
        <p:grpSpPr>
          <a:xfrm>
            <a:off x="9586507" y="1882627"/>
            <a:ext cx="707176" cy="700913"/>
            <a:chOff x="0" y="0"/>
            <a:chExt cx="1414352" cy="1401826"/>
          </a:xfrm>
        </p:grpSpPr>
        <p:grpSp>
          <p:nvGrpSpPr>
            <p:cNvPr id="162" name="Group 249">
              <a:extLst>
                <a:ext uri="{FF2B5EF4-FFF2-40B4-BE49-F238E27FC236}">
                  <a16:creationId xmlns:a16="http://schemas.microsoft.com/office/drawing/2014/main" id="{1253A843-FEE8-F3B8-3426-36FD27732DA2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169" name="Freeform 250">
                <a:extLst>
                  <a:ext uri="{FF2B5EF4-FFF2-40B4-BE49-F238E27FC236}">
                    <a16:creationId xmlns:a16="http://schemas.microsoft.com/office/drawing/2014/main" id="{8A53C663-5702-321D-197F-DD8C29129FF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70" name="TextBox 251">
                <a:extLst>
                  <a:ext uri="{FF2B5EF4-FFF2-40B4-BE49-F238E27FC236}">
                    <a16:creationId xmlns:a16="http://schemas.microsoft.com/office/drawing/2014/main" id="{218EB608-D034-EA53-9B2B-37CF721B7F5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63" name="Group 252">
              <a:extLst>
                <a:ext uri="{FF2B5EF4-FFF2-40B4-BE49-F238E27FC236}">
                  <a16:creationId xmlns:a16="http://schemas.microsoft.com/office/drawing/2014/main" id="{772F91EC-7D99-D128-51D9-9F4D84B17CEB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67" name="Freeform 253">
                <a:extLst>
                  <a:ext uri="{FF2B5EF4-FFF2-40B4-BE49-F238E27FC236}">
                    <a16:creationId xmlns:a16="http://schemas.microsoft.com/office/drawing/2014/main" id="{621692A1-8620-B660-4656-E2B3ED254D7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8" name="TextBox 254">
                <a:extLst>
                  <a:ext uri="{FF2B5EF4-FFF2-40B4-BE49-F238E27FC236}">
                    <a16:creationId xmlns:a16="http://schemas.microsoft.com/office/drawing/2014/main" id="{65F34D15-7CF3-1A4E-CA89-140AC68414F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64" name="Group 255">
              <a:extLst>
                <a:ext uri="{FF2B5EF4-FFF2-40B4-BE49-F238E27FC236}">
                  <a16:creationId xmlns:a16="http://schemas.microsoft.com/office/drawing/2014/main" id="{6F6CF270-4A7B-705D-DD39-684C45745710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165" name="Freeform 256">
                <a:extLst>
                  <a:ext uri="{FF2B5EF4-FFF2-40B4-BE49-F238E27FC236}">
                    <a16:creationId xmlns:a16="http://schemas.microsoft.com/office/drawing/2014/main" id="{9544F3F0-0458-83B8-3502-B8EEFB061D2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6" name="TextBox 257">
                <a:extLst>
                  <a:ext uri="{FF2B5EF4-FFF2-40B4-BE49-F238E27FC236}">
                    <a16:creationId xmlns:a16="http://schemas.microsoft.com/office/drawing/2014/main" id="{9537A0C1-2253-9734-AC29-C270391ABA3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71" name="Group 258">
            <a:extLst>
              <a:ext uri="{FF2B5EF4-FFF2-40B4-BE49-F238E27FC236}">
                <a16:creationId xmlns:a16="http://schemas.microsoft.com/office/drawing/2014/main" id="{ED9FA753-EA8D-A6BC-FF07-11536C81FB84}"/>
              </a:ext>
            </a:extLst>
          </p:cNvPr>
          <p:cNvGrpSpPr/>
          <p:nvPr userDrawn="1"/>
        </p:nvGrpSpPr>
        <p:grpSpPr>
          <a:xfrm>
            <a:off x="10441045" y="5279272"/>
            <a:ext cx="743514" cy="700914"/>
            <a:chOff x="0" y="0"/>
            <a:chExt cx="1487028" cy="1401827"/>
          </a:xfrm>
          <a:solidFill>
            <a:srgbClr val="6E1F82"/>
          </a:solidFill>
        </p:grpSpPr>
        <p:sp>
          <p:nvSpPr>
            <p:cNvPr id="172" name="Freeform 260">
              <a:extLst>
                <a:ext uri="{FF2B5EF4-FFF2-40B4-BE49-F238E27FC236}">
                  <a16:creationId xmlns:a16="http://schemas.microsoft.com/office/drawing/2014/main" id="{31BF1235-9DDA-F106-488F-A9494DACB43B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73" name="Freeform 263">
              <a:extLst>
                <a:ext uri="{FF2B5EF4-FFF2-40B4-BE49-F238E27FC236}">
                  <a16:creationId xmlns:a16="http://schemas.microsoft.com/office/drawing/2014/main" id="{6661E3F8-0586-89AA-6176-34F297753CD6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74" name="Group 265">
              <a:extLst>
                <a:ext uri="{FF2B5EF4-FFF2-40B4-BE49-F238E27FC236}">
                  <a16:creationId xmlns:a16="http://schemas.microsoft.com/office/drawing/2014/main" id="{3A90543C-88EA-0DF3-8E8A-BB80DDBA2C7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75" name="Freeform 266">
                <a:extLst>
                  <a:ext uri="{FF2B5EF4-FFF2-40B4-BE49-F238E27FC236}">
                    <a16:creationId xmlns:a16="http://schemas.microsoft.com/office/drawing/2014/main" id="{D3C221F8-DF75-0716-9026-D497AA64299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76" name="TextBox 267">
                <a:extLst>
                  <a:ext uri="{FF2B5EF4-FFF2-40B4-BE49-F238E27FC236}">
                    <a16:creationId xmlns:a16="http://schemas.microsoft.com/office/drawing/2014/main" id="{FA5D1659-53DD-99DE-A3D2-6335AD95BFE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77" name="Group 268">
            <a:extLst>
              <a:ext uri="{FF2B5EF4-FFF2-40B4-BE49-F238E27FC236}">
                <a16:creationId xmlns:a16="http://schemas.microsoft.com/office/drawing/2014/main" id="{795ED3BD-CAA9-D975-6254-44688621B7BE}"/>
              </a:ext>
            </a:extLst>
          </p:cNvPr>
          <p:cNvGrpSpPr/>
          <p:nvPr userDrawn="1"/>
        </p:nvGrpSpPr>
        <p:grpSpPr>
          <a:xfrm rot="10800000">
            <a:off x="10410971" y="2731787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178" name="Freeform 270">
              <a:extLst>
                <a:ext uri="{FF2B5EF4-FFF2-40B4-BE49-F238E27FC236}">
                  <a16:creationId xmlns:a16="http://schemas.microsoft.com/office/drawing/2014/main" id="{77A4B1C9-9232-7F3D-63AE-B3006BA23212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79" name="Freeform 273">
              <a:extLst>
                <a:ext uri="{FF2B5EF4-FFF2-40B4-BE49-F238E27FC236}">
                  <a16:creationId xmlns:a16="http://schemas.microsoft.com/office/drawing/2014/main" id="{07C762C7-6CFE-AED6-C3EB-82E2973BC341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80" name="Group 275">
              <a:extLst>
                <a:ext uri="{FF2B5EF4-FFF2-40B4-BE49-F238E27FC236}">
                  <a16:creationId xmlns:a16="http://schemas.microsoft.com/office/drawing/2014/main" id="{B9644A44-EB2B-7C17-77D3-304354B30DC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81" name="Freeform 276">
                <a:extLst>
                  <a:ext uri="{FF2B5EF4-FFF2-40B4-BE49-F238E27FC236}">
                    <a16:creationId xmlns:a16="http://schemas.microsoft.com/office/drawing/2014/main" id="{DBF41B67-1350-9512-3370-F70D62487FB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82" name="TextBox 277">
                <a:extLst>
                  <a:ext uri="{FF2B5EF4-FFF2-40B4-BE49-F238E27FC236}">
                    <a16:creationId xmlns:a16="http://schemas.microsoft.com/office/drawing/2014/main" id="{DCF03A21-4FFA-656D-615F-FB454847AD8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83" name="Freeform 279">
            <a:extLst>
              <a:ext uri="{FF2B5EF4-FFF2-40B4-BE49-F238E27FC236}">
                <a16:creationId xmlns:a16="http://schemas.microsoft.com/office/drawing/2014/main" id="{292CD9C4-243B-A878-225E-C83ECD1F908F}"/>
              </a:ext>
            </a:extLst>
          </p:cNvPr>
          <p:cNvSpPr/>
          <p:nvPr userDrawn="1"/>
        </p:nvSpPr>
        <p:spPr>
          <a:xfrm rot="16200000">
            <a:off x="10703991" y="3837631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184" name="Freeform 282">
            <a:extLst>
              <a:ext uri="{FF2B5EF4-FFF2-40B4-BE49-F238E27FC236}">
                <a16:creationId xmlns:a16="http://schemas.microsoft.com/office/drawing/2014/main" id="{89EB5B94-6DDA-B2FB-2F67-9B5CE816F020}"/>
              </a:ext>
            </a:extLst>
          </p:cNvPr>
          <p:cNvSpPr/>
          <p:nvPr userDrawn="1"/>
        </p:nvSpPr>
        <p:spPr>
          <a:xfrm rot="10800000">
            <a:off x="10960673" y="3580949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85" name="Group 284">
            <a:extLst>
              <a:ext uri="{FF2B5EF4-FFF2-40B4-BE49-F238E27FC236}">
                <a16:creationId xmlns:a16="http://schemas.microsoft.com/office/drawing/2014/main" id="{AC44E9ED-3052-05F4-7B7B-0BA874358915}"/>
              </a:ext>
            </a:extLst>
          </p:cNvPr>
          <p:cNvGrpSpPr/>
          <p:nvPr userDrawn="1"/>
        </p:nvGrpSpPr>
        <p:grpSpPr>
          <a:xfrm rot="8100000">
            <a:off x="10289959" y="2632780"/>
            <a:ext cx="187549" cy="1769191"/>
            <a:chOff x="0" y="0"/>
            <a:chExt cx="193323" cy="1823651"/>
          </a:xfrm>
          <a:solidFill>
            <a:srgbClr val="941B85"/>
          </a:solidFill>
        </p:grpSpPr>
        <p:sp>
          <p:nvSpPr>
            <p:cNvPr id="186" name="Freeform 285">
              <a:extLst>
                <a:ext uri="{FF2B5EF4-FFF2-40B4-BE49-F238E27FC236}">
                  <a16:creationId xmlns:a16="http://schemas.microsoft.com/office/drawing/2014/main" id="{60A211D9-ABA8-14A9-32BB-94A48F35CE83}"/>
                </a:ext>
              </a:extLst>
            </p:cNvPr>
            <p:cNvSpPr/>
            <p:nvPr/>
          </p:nvSpPr>
          <p:spPr>
            <a:xfrm>
              <a:off x="0" y="0"/>
              <a:ext cx="193323" cy="1823651"/>
            </a:xfrm>
            <a:custGeom>
              <a:avLst/>
              <a:gdLst/>
              <a:ahLst/>
              <a:cxnLst/>
              <a:rect l="l" t="t" r="r" b="b"/>
              <a:pathLst>
                <a:path w="193323" h="1823651">
                  <a:moveTo>
                    <a:pt x="0" y="0"/>
                  </a:moveTo>
                  <a:lnTo>
                    <a:pt x="193323" y="0"/>
                  </a:lnTo>
                  <a:lnTo>
                    <a:pt x="193323" y="1823651"/>
                  </a:lnTo>
                  <a:lnTo>
                    <a:pt x="0" y="1823651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87" name="TextBox 286">
              <a:extLst>
                <a:ext uri="{FF2B5EF4-FFF2-40B4-BE49-F238E27FC236}">
                  <a16:creationId xmlns:a16="http://schemas.microsoft.com/office/drawing/2014/main" id="{6A4EE713-77A1-9104-89A7-B04D6CE8BFB0}"/>
                </a:ext>
              </a:extLst>
            </p:cNvPr>
            <p:cNvSpPr txBox="1"/>
            <p:nvPr/>
          </p:nvSpPr>
          <p:spPr>
            <a:xfrm>
              <a:off x="0" y="-38100"/>
              <a:ext cx="193323" cy="1861751"/>
            </a:xfrm>
            <a:prstGeom prst="rect">
              <a:avLst/>
            </a:prstGeom>
            <a:grpFill/>
          </p:spPr>
          <p:txBody>
            <a:bodyPr lIns="13215" tIns="13215" rIns="13215" bIns="13215" rtlCol="0" anchor="ctr"/>
            <a:lstStyle/>
            <a:p>
              <a:pPr algn="ctr">
                <a:lnSpc>
                  <a:spcPts val="1773"/>
                </a:lnSpc>
              </a:pPr>
              <a:endParaRPr sz="800" dirty="0"/>
            </a:p>
          </p:txBody>
        </p:sp>
      </p:grpSp>
      <p:grpSp>
        <p:nvGrpSpPr>
          <p:cNvPr id="188" name="Group 287">
            <a:extLst>
              <a:ext uri="{FF2B5EF4-FFF2-40B4-BE49-F238E27FC236}">
                <a16:creationId xmlns:a16="http://schemas.microsoft.com/office/drawing/2014/main" id="{95440F8F-BD46-B788-ED2E-65A056D86088}"/>
              </a:ext>
            </a:extLst>
          </p:cNvPr>
          <p:cNvGrpSpPr/>
          <p:nvPr userDrawn="1"/>
        </p:nvGrpSpPr>
        <p:grpSpPr>
          <a:xfrm rot="16200000">
            <a:off x="10422877" y="4411942"/>
            <a:ext cx="743514" cy="700914"/>
            <a:chOff x="0" y="0"/>
            <a:chExt cx="1487028" cy="1401827"/>
          </a:xfrm>
          <a:solidFill>
            <a:srgbClr val="EF43B6"/>
          </a:solidFill>
        </p:grpSpPr>
        <p:sp>
          <p:nvSpPr>
            <p:cNvPr id="189" name="Freeform 289">
              <a:extLst>
                <a:ext uri="{FF2B5EF4-FFF2-40B4-BE49-F238E27FC236}">
                  <a16:creationId xmlns:a16="http://schemas.microsoft.com/office/drawing/2014/main" id="{F27B1080-B243-069E-6F48-D56EEF542C49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90" name="Freeform 292">
              <a:extLst>
                <a:ext uri="{FF2B5EF4-FFF2-40B4-BE49-F238E27FC236}">
                  <a16:creationId xmlns:a16="http://schemas.microsoft.com/office/drawing/2014/main" id="{E56B85D1-EB75-AEE9-CD09-BFC9A45379FD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91" name="Group 294">
              <a:extLst>
                <a:ext uri="{FF2B5EF4-FFF2-40B4-BE49-F238E27FC236}">
                  <a16:creationId xmlns:a16="http://schemas.microsoft.com/office/drawing/2014/main" id="{D01F2171-5768-68BB-04D2-26A80E2050B8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92" name="Freeform 295">
                <a:extLst>
                  <a:ext uri="{FF2B5EF4-FFF2-40B4-BE49-F238E27FC236}">
                    <a16:creationId xmlns:a16="http://schemas.microsoft.com/office/drawing/2014/main" id="{77EB9A33-E8D9-B385-A831-2C6CD9AE994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93" name="TextBox 296">
                <a:extLst>
                  <a:ext uri="{FF2B5EF4-FFF2-40B4-BE49-F238E27FC236}">
                    <a16:creationId xmlns:a16="http://schemas.microsoft.com/office/drawing/2014/main" id="{963BE689-56F0-6C84-C0ED-1E7A07DD12A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94" name="Group 297">
            <a:extLst>
              <a:ext uri="{FF2B5EF4-FFF2-40B4-BE49-F238E27FC236}">
                <a16:creationId xmlns:a16="http://schemas.microsoft.com/office/drawing/2014/main" id="{07D374BB-F4AC-D1A1-FFC2-B335977E9222}"/>
              </a:ext>
            </a:extLst>
          </p:cNvPr>
          <p:cNvGrpSpPr/>
          <p:nvPr userDrawn="1"/>
        </p:nvGrpSpPr>
        <p:grpSpPr>
          <a:xfrm rot="5400000">
            <a:off x="10447309" y="184304"/>
            <a:ext cx="700913" cy="700913"/>
            <a:chOff x="0" y="0"/>
            <a:chExt cx="1401826" cy="1401826"/>
          </a:xfrm>
        </p:grpSpPr>
        <p:grpSp>
          <p:nvGrpSpPr>
            <p:cNvPr id="195" name="Group 298">
              <a:extLst>
                <a:ext uri="{FF2B5EF4-FFF2-40B4-BE49-F238E27FC236}">
                  <a16:creationId xmlns:a16="http://schemas.microsoft.com/office/drawing/2014/main" id="{4231EFB4-3D3A-B219-734A-299E9F697CA0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212" name="Freeform 299">
                <a:extLst>
                  <a:ext uri="{FF2B5EF4-FFF2-40B4-BE49-F238E27FC236}">
                    <a16:creationId xmlns:a16="http://schemas.microsoft.com/office/drawing/2014/main" id="{2D792792-D3DF-41FE-C8DB-BD8815C7034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13" name="TextBox 300">
                <a:extLst>
                  <a:ext uri="{FF2B5EF4-FFF2-40B4-BE49-F238E27FC236}">
                    <a16:creationId xmlns:a16="http://schemas.microsoft.com/office/drawing/2014/main" id="{7A19497B-637D-21F0-7D30-482221AA031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96" name="Group 301">
              <a:extLst>
                <a:ext uri="{FF2B5EF4-FFF2-40B4-BE49-F238E27FC236}">
                  <a16:creationId xmlns:a16="http://schemas.microsoft.com/office/drawing/2014/main" id="{5443DD3D-4448-A69A-4440-9EE4AF1F2DAB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200" name="Freeform 302">
                <a:extLst>
                  <a:ext uri="{FF2B5EF4-FFF2-40B4-BE49-F238E27FC236}">
                    <a16:creationId xmlns:a16="http://schemas.microsoft.com/office/drawing/2014/main" id="{17F7793C-C8C0-0873-D7D7-1DE8EA10AA8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11" name="TextBox 303">
                <a:extLst>
                  <a:ext uri="{FF2B5EF4-FFF2-40B4-BE49-F238E27FC236}">
                    <a16:creationId xmlns:a16="http://schemas.microsoft.com/office/drawing/2014/main" id="{7C06F972-72BE-20A2-82BA-EC4135D6CB6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97" name="Group 304">
              <a:extLst>
                <a:ext uri="{FF2B5EF4-FFF2-40B4-BE49-F238E27FC236}">
                  <a16:creationId xmlns:a16="http://schemas.microsoft.com/office/drawing/2014/main" id="{4E16AFB8-5CBF-46EB-123A-4290CB87929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198" name="Freeform 305">
                <a:extLst>
                  <a:ext uri="{FF2B5EF4-FFF2-40B4-BE49-F238E27FC236}">
                    <a16:creationId xmlns:a16="http://schemas.microsoft.com/office/drawing/2014/main" id="{8C91DCB6-9BA4-DFD7-A482-FEC83FC057B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99" name="TextBox 306">
                <a:extLst>
                  <a:ext uri="{FF2B5EF4-FFF2-40B4-BE49-F238E27FC236}">
                    <a16:creationId xmlns:a16="http://schemas.microsoft.com/office/drawing/2014/main" id="{66E1BEA3-9A61-E0DB-609B-471213D33C1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214" name="Freeform 308">
            <a:extLst>
              <a:ext uri="{FF2B5EF4-FFF2-40B4-BE49-F238E27FC236}">
                <a16:creationId xmlns:a16="http://schemas.microsoft.com/office/drawing/2014/main" id="{FF7115A8-3F50-DBAF-2277-574976B6EF15}"/>
              </a:ext>
            </a:extLst>
          </p:cNvPr>
          <p:cNvSpPr/>
          <p:nvPr userDrawn="1"/>
        </p:nvSpPr>
        <p:spPr>
          <a:xfrm>
            <a:off x="10447309" y="1033465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15" name="Freeform 311">
            <a:extLst>
              <a:ext uri="{FF2B5EF4-FFF2-40B4-BE49-F238E27FC236}">
                <a16:creationId xmlns:a16="http://schemas.microsoft.com/office/drawing/2014/main" id="{74F61568-188D-3E17-530F-5D2C209B1CD1}"/>
              </a:ext>
            </a:extLst>
          </p:cNvPr>
          <p:cNvSpPr/>
          <p:nvPr userDrawn="1"/>
        </p:nvSpPr>
        <p:spPr>
          <a:xfrm rot="16200000">
            <a:off x="10703991" y="1290147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216" name="Group 313">
            <a:extLst>
              <a:ext uri="{FF2B5EF4-FFF2-40B4-BE49-F238E27FC236}">
                <a16:creationId xmlns:a16="http://schemas.microsoft.com/office/drawing/2014/main" id="{626633C4-0303-098D-1ABB-565A36CADC8B}"/>
              </a:ext>
            </a:extLst>
          </p:cNvPr>
          <p:cNvGrpSpPr/>
          <p:nvPr userDrawn="1"/>
        </p:nvGrpSpPr>
        <p:grpSpPr>
          <a:xfrm rot="13500000">
            <a:off x="11120709" y="78806"/>
            <a:ext cx="187549" cy="1776794"/>
            <a:chOff x="0" y="0"/>
            <a:chExt cx="193323" cy="1831488"/>
          </a:xfrm>
          <a:solidFill>
            <a:srgbClr val="FF7CD3"/>
          </a:solidFill>
        </p:grpSpPr>
        <p:sp>
          <p:nvSpPr>
            <p:cNvPr id="217" name="Freeform 314">
              <a:extLst>
                <a:ext uri="{FF2B5EF4-FFF2-40B4-BE49-F238E27FC236}">
                  <a16:creationId xmlns:a16="http://schemas.microsoft.com/office/drawing/2014/main" id="{BD1C9757-0112-9622-3189-33190EAD1959}"/>
                </a:ext>
              </a:extLst>
            </p:cNvPr>
            <p:cNvSpPr/>
            <p:nvPr/>
          </p:nvSpPr>
          <p:spPr>
            <a:xfrm>
              <a:off x="0" y="0"/>
              <a:ext cx="193323" cy="1831488"/>
            </a:xfrm>
            <a:custGeom>
              <a:avLst/>
              <a:gdLst/>
              <a:ahLst/>
              <a:cxnLst/>
              <a:rect l="l" t="t" r="r" b="b"/>
              <a:pathLst>
                <a:path w="193323" h="1831488">
                  <a:moveTo>
                    <a:pt x="0" y="0"/>
                  </a:moveTo>
                  <a:lnTo>
                    <a:pt x="193323" y="0"/>
                  </a:lnTo>
                  <a:lnTo>
                    <a:pt x="193323" y="1831488"/>
                  </a:lnTo>
                  <a:lnTo>
                    <a:pt x="0" y="1831488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18" name="TextBox 315">
              <a:extLst>
                <a:ext uri="{FF2B5EF4-FFF2-40B4-BE49-F238E27FC236}">
                  <a16:creationId xmlns:a16="http://schemas.microsoft.com/office/drawing/2014/main" id="{7FFBEA92-FEF4-FC73-2F7E-C2BE91B93B8E}"/>
                </a:ext>
              </a:extLst>
            </p:cNvPr>
            <p:cNvSpPr txBox="1"/>
            <p:nvPr/>
          </p:nvSpPr>
          <p:spPr>
            <a:xfrm>
              <a:off x="0" y="-38100"/>
              <a:ext cx="193323" cy="1869588"/>
            </a:xfrm>
            <a:prstGeom prst="rect">
              <a:avLst/>
            </a:prstGeom>
            <a:grpFill/>
          </p:spPr>
          <p:txBody>
            <a:bodyPr lIns="13215" tIns="13215" rIns="13215" bIns="13215" rtlCol="0" anchor="ctr"/>
            <a:lstStyle/>
            <a:p>
              <a:pPr algn="ctr">
                <a:lnSpc>
                  <a:spcPts val="1773"/>
                </a:lnSpc>
              </a:pPr>
              <a:endParaRPr sz="800"/>
            </a:p>
          </p:txBody>
        </p:sp>
      </p:grpSp>
      <p:grpSp>
        <p:nvGrpSpPr>
          <p:cNvPr id="219" name="Group 316">
            <a:extLst>
              <a:ext uri="{FF2B5EF4-FFF2-40B4-BE49-F238E27FC236}">
                <a16:creationId xmlns:a16="http://schemas.microsoft.com/office/drawing/2014/main" id="{549E011F-66F1-08D8-F297-8A2F7D52D245}"/>
              </a:ext>
            </a:extLst>
          </p:cNvPr>
          <p:cNvGrpSpPr/>
          <p:nvPr userDrawn="1"/>
        </p:nvGrpSpPr>
        <p:grpSpPr>
          <a:xfrm rot="10800000">
            <a:off x="10404707" y="1882626"/>
            <a:ext cx="743515" cy="700914"/>
            <a:chOff x="-1" y="0"/>
            <a:chExt cx="1487029" cy="1401827"/>
          </a:xfrm>
          <a:solidFill>
            <a:srgbClr val="6E1F82"/>
          </a:solidFill>
        </p:grpSpPr>
        <p:sp>
          <p:nvSpPr>
            <p:cNvPr id="220" name="Freeform 318">
              <a:extLst>
                <a:ext uri="{FF2B5EF4-FFF2-40B4-BE49-F238E27FC236}">
                  <a16:creationId xmlns:a16="http://schemas.microsoft.com/office/drawing/2014/main" id="{B3CEDA17-3FE9-FB67-A15E-6D6D203D7B51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21" name="Freeform 321">
              <a:extLst>
                <a:ext uri="{FF2B5EF4-FFF2-40B4-BE49-F238E27FC236}">
                  <a16:creationId xmlns:a16="http://schemas.microsoft.com/office/drawing/2014/main" id="{71342A38-188F-DEFA-430F-30E2E80C6D20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22" name="Group 323">
              <a:extLst>
                <a:ext uri="{FF2B5EF4-FFF2-40B4-BE49-F238E27FC236}">
                  <a16:creationId xmlns:a16="http://schemas.microsoft.com/office/drawing/2014/main" id="{775B4763-B66C-068E-451E-B2912EA68A66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23" name="Freeform 324">
                <a:extLst>
                  <a:ext uri="{FF2B5EF4-FFF2-40B4-BE49-F238E27FC236}">
                    <a16:creationId xmlns:a16="http://schemas.microsoft.com/office/drawing/2014/main" id="{85A531AA-E0D4-5172-2914-68E5BEB904E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24" name="TextBox 325">
                <a:extLst>
                  <a:ext uri="{FF2B5EF4-FFF2-40B4-BE49-F238E27FC236}">
                    <a16:creationId xmlns:a16="http://schemas.microsoft.com/office/drawing/2014/main" id="{7CFA9630-359F-7B95-156A-193C2CAC438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25" name="Group 326">
            <a:extLst>
              <a:ext uri="{FF2B5EF4-FFF2-40B4-BE49-F238E27FC236}">
                <a16:creationId xmlns:a16="http://schemas.microsoft.com/office/drawing/2014/main" id="{2136D568-3F92-E76D-9F4B-FF66BF884EB4}"/>
              </a:ext>
            </a:extLst>
          </p:cNvPr>
          <p:cNvGrpSpPr/>
          <p:nvPr userDrawn="1"/>
        </p:nvGrpSpPr>
        <p:grpSpPr>
          <a:xfrm>
            <a:off x="11295582" y="5279272"/>
            <a:ext cx="707176" cy="700913"/>
            <a:chOff x="0" y="0"/>
            <a:chExt cx="1414352" cy="1401826"/>
          </a:xfrm>
        </p:grpSpPr>
        <p:grpSp>
          <p:nvGrpSpPr>
            <p:cNvPr id="226" name="Group 327">
              <a:extLst>
                <a:ext uri="{FF2B5EF4-FFF2-40B4-BE49-F238E27FC236}">
                  <a16:creationId xmlns:a16="http://schemas.microsoft.com/office/drawing/2014/main" id="{9DF5103E-22B8-ECF4-4671-5DDDCC3514C2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233" name="Freeform 328">
                <a:extLst>
                  <a:ext uri="{FF2B5EF4-FFF2-40B4-BE49-F238E27FC236}">
                    <a16:creationId xmlns:a16="http://schemas.microsoft.com/office/drawing/2014/main" id="{E6616C26-7096-9CCD-968D-50815853822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34" name="TextBox 329">
                <a:extLst>
                  <a:ext uri="{FF2B5EF4-FFF2-40B4-BE49-F238E27FC236}">
                    <a16:creationId xmlns:a16="http://schemas.microsoft.com/office/drawing/2014/main" id="{ADB0D265-C2D7-995F-6DFA-ADA5AED1889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27" name="Group 330">
              <a:extLst>
                <a:ext uri="{FF2B5EF4-FFF2-40B4-BE49-F238E27FC236}">
                  <a16:creationId xmlns:a16="http://schemas.microsoft.com/office/drawing/2014/main" id="{0324C997-FD33-BFA2-1435-E0343B5D3799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231" name="Freeform 331">
                <a:extLst>
                  <a:ext uri="{FF2B5EF4-FFF2-40B4-BE49-F238E27FC236}">
                    <a16:creationId xmlns:a16="http://schemas.microsoft.com/office/drawing/2014/main" id="{42295CF2-E8D7-691C-A27F-6855C1860E9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32" name="TextBox 332">
                <a:extLst>
                  <a:ext uri="{FF2B5EF4-FFF2-40B4-BE49-F238E27FC236}">
                    <a16:creationId xmlns:a16="http://schemas.microsoft.com/office/drawing/2014/main" id="{20C1A3A8-F9F7-125B-CA3E-74A75EA8FE7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28" name="Group 333">
              <a:extLst>
                <a:ext uri="{FF2B5EF4-FFF2-40B4-BE49-F238E27FC236}">
                  <a16:creationId xmlns:a16="http://schemas.microsoft.com/office/drawing/2014/main" id="{1045B491-7009-72CB-2EC2-7A6056169A0D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229" name="Freeform 334">
                <a:extLst>
                  <a:ext uri="{FF2B5EF4-FFF2-40B4-BE49-F238E27FC236}">
                    <a16:creationId xmlns:a16="http://schemas.microsoft.com/office/drawing/2014/main" id="{ECBE72AF-DF10-C531-CFC0-3B279B4D49E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30" name="TextBox 335">
                <a:extLst>
                  <a:ext uri="{FF2B5EF4-FFF2-40B4-BE49-F238E27FC236}">
                    <a16:creationId xmlns:a16="http://schemas.microsoft.com/office/drawing/2014/main" id="{56F33571-83D3-79BB-E5C2-4C1D51AF258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35" name="Group 336">
            <a:extLst>
              <a:ext uri="{FF2B5EF4-FFF2-40B4-BE49-F238E27FC236}">
                <a16:creationId xmlns:a16="http://schemas.microsoft.com/office/drawing/2014/main" id="{98656732-46DB-70AA-54C9-551B4016211D}"/>
              </a:ext>
            </a:extLst>
          </p:cNvPr>
          <p:cNvGrpSpPr/>
          <p:nvPr userDrawn="1"/>
        </p:nvGrpSpPr>
        <p:grpSpPr>
          <a:xfrm>
            <a:off x="11301846" y="2731788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236" name="Freeform 338">
              <a:extLst>
                <a:ext uri="{FF2B5EF4-FFF2-40B4-BE49-F238E27FC236}">
                  <a16:creationId xmlns:a16="http://schemas.microsoft.com/office/drawing/2014/main" id="{BD307137-0A1D-09FB-7333-6A0526AA90F7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37" name="Freeform 341">
              <a:extLst>
                <a:ext uri="{FF2B5EF4-FFF2-40B4-BE49-F238E27FC236}">
                  <a16:creationId xmlns:a16="http://schemas.microsoft.com/office/drawing/2014/main" id="{2EAA413F-130F-9412-AB8A-B43F40065BBD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38" name="Group 343">
              <a:extLst>
                <a:ext uri="{FF2B5EF4-FFF2-40B4-BE49-F238E27FC236}">
                  <a16:creationId xmlns:a16="http://schemas.microsoft.com/office/drawing/2014/main" id="{294CE9FB-9BEC-0303-C7BA-0C4808A8858E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39" name="Freeform 344">
                <a:extLst>
                  <a:ext uri="{FF2B5EF4-FFF2-40B4-BE49-F238E27FC236}">
                    <a16:creationId xmlns:a16="http://schemas.microsoft.com/office/drawing/2014/main" id="{2CF7E967-CC36-9028-6739-4304673F43F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40" name="TextBox 345">
                <a:extLst>
                  <a:ext uri="{FF2B5EF4-FFF2-40B4-BE49-F238E27FC236}">
                    <a16:creationId xmlns:a16="http://schemas.microsoft.com/office/drawing/2014/main" id="{A918505B-0A0A-4E4C-EF21-C00859CB546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41" name="Group 346">
            <a:extLst>
              <a:ext uri="{FF2B5EF4-FFF2-40B4-BE49-F238E27FC236}">
                <a16:creationId xmlns:a16="http://schemas.microsoft.com/office/drawing/2014/main" id="{EBB1D7CE-688B-5814-3865-9DE7708F9BC3}"/>
              </a:ext>
            </a:extLst>
          </p:cNvPr>
          <p:cNvGrpSpPr/>
          <p:nvPr userDrawn="1"/>
        </p:nvGrpSpPr>
        <p:grpSpPr>
          <a:xfrm rot="5400000">
            <a:off x="11283677" y="3599117"/>
            <a:ext cx="737252" cy="700914"/>
            <a:chOff x="-1" y="-1"/>
            <a:chExt cx="1474503" cy="1401827"/>
          </a:xfrm>
          <a:solidFill>
            <a:srgbClr val="6E1F82"/>
          </a:solidFill>
        </p:grpSpPr>
        <p:sp>
          <p:nvSpPr>
            <p:cNvPr id="242" name="Freeform 348">
              <a:extLst>
                <a:ext uri="{FF2B5EF4-FFF2-40B4-BE49-F238E27FC236}">
                  <a16:creationId xmlns:a16="http://schemas.microsoft.com/office/drawing/2014/main" id="{72E03BA2-1AD1-078B-CA9C-35E22224A9E1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43" name="Freeform 351">
              <a:extLst>
                <a:ext uri="{FF2B5EF4-FFF2-40B4-BE49-F238E27FC236}">
                  <a16:creationId xmlns:a16="http://schemas.microsoft.com/office/drawing/2014/main" id="{B3B98A88-D01F-069F-3734-738212BF6D5A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 dirty="0"/>
            </a:p>
          </p:txBody>
        </p:sp>
        <p:grpSp>
          <p:nvGrpSpPr>
            <p:cNvPr id="244" name="Group 353">
              <a:extLst>
                <a:ext uri="{FF2B5EF4-FFF2-40B4-BE49-F238E27FC236}">
                  <a16:creationId xmlns:a16="http://schemas.microsoft.com/office/drawing/2014/main" id="{8C1E3BE3-4CF4-47C4-4EFE-B2F652EEC89E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45" name="Freeform 354">
                <a:extLst>
                  <a:ext uri="{FF2B5EF4-FFF2-40B4-BE49-F238E27FC236}">
                    <a16:creationId xmlns:a16="http://schemas.microsoft.com/office/drawing/2014/main" id="{03A278F1-BED0-DC5B-BD2A-E6861646F5B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46" name="TextBox 355">
                <a:extLst>
                  <a:ext uri="{FF2B5EF4-FFF2-40B4-BE49-F238E27FC236}">
                    <a16:creationId xmlns:a16="http://schemas.microsoft.com/office/drawing/2014/main" id="{13D8FA85-0C0C-DD70-74CD-1A4F48C9ABC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47" name="Group 356">
            <a:extLst>
              <a:ext uri="{FF2B5EF4-FFF2-40B4-BE49-F238E27FC236}">
                <a16:creationId xmlns:a16="http://schemas.microsoft.com/office/drawing/2014/main" id="{42ADA9E8-18A1-415C-EF9F-425D7E7A4F4C}"/>
              </a:ext>
            </a:extLst>
          </p:cNvPr>
          <p:cNvGrpSpPr/>
          <p:nvPr userDrawn="1"/>
        </p:nvGrpSpPr>
        <p:grpSpPr>
          <a:xfrm rot="10800000">
            <a:off x="11259244" y="4430110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248" name="Freeform 358">
              <a:extLst>
                <a:ext uri="{FF2B5EF4-FFF2-40B4-BE49-F238E27FC236}">
                  <a16:creationId xmlns:a16="http://schemas.microsoft.com/office/drawing/2014/main" id="{AEE21D1A-1D05-0681-E61B-370623C24861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49" name="Freeform 361">
              <a:extLst>
                <a:ext uri="{FF2B5EF4-FFF2-40B4-BE49-F238E27FC236}">
                  <a16:creationId xmlns:a16="http://schemas.microsoft.com/office/drawing/2014/main" id="{1834F63F-4971-3D8A-45C8-05E4B02D44B8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50" name="Group 363">
              <a:extLst>
                <a:ext uri="{FF2B5EF4-FFF2-40B4-BE49-F238E27FC236}">
                  <a16:creationId xmlns:a16="http://schemas.microsoft.com/office/drawing/2014/main" id="{C497DEF9-DE96-662F-E36E-2E6A2F6C188F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51" name="Freeform 364">
                <a:extLst>
                  <a:ext uri="{FF2B5EF4-FFF2-40B4-BE49-F238E27FC236}">
                    <a16:creationId xmlns:a16="http://schemas.microsoft.com/office/drawing/2014/main" id="{516319DA-6283-EF1E-F0AC-AAB41277772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52" name="TextBox 365">
                <a:extLst>
                  <a:ext uri="{FF2B5EF4-FFF2-40B4-BE49-F238E27FC236}">
                    <a16:creationId xmlns:a16="http://schemas.microsoft.com/office/drawing/2014/main" id="{D09BF7F3-3E96-CD54-46D3-6DBFE302580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253" name="Freeform 367">
            <a:extLst>
              <a:ext uri="{FF2B5EF4-FFF2-40B4-BE49-F238E27FC236}">
                <a16:creationId xmlns:a16="http://schemas.microsoft.com/office/drawing/2014/main" id="{D541D709-CEED-63D2-79DD-4A81E64363F7}"/>
              </a:ext>
            </a:extLst>
          </p:cNvPr>
          <p:cNvSpPr/>
          <p:nvPr userDrawn="1"/>
        </p:nvSpPr>
        <p:spPr>
          <a:xfrm rot="10800000">
            <a:off x="11815210" y="184304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254" name="Group 369">
            <a:extLst>
              <a:ext uri="{FF2B5EF4-FFF2-40B4-BE49-F238E27FC236}">
                <a16:creationId xmlns:a16="http://schemas.microsoft.com/office/drawing/2014/main" id="{E713CADF-E931-5027-5A89-4C8EC4C6C801}"/>
              </a:ext>
            </a:extLst>
          </p:cNvPr>
          <p:cNvGrpSpPr/>
          <p:nvPr userDrawn="1"/>
        </p:nvGrpSpPr>
        <p:grpSpPr>
          <a:xfrm rot="16200000">
            <a:off x="11277416" y="1864460"/>
            <a:ext cx="743515" cy="700913"/>
            <a:chOff x="-1" y="1"/>
            <a:chExt cx="1487028" cy="1401826"/>
          </a:xfrm>
          <a:solidFill>
            <a:srgbClr val="EF43B6"/>
          </a:solidFill>
        </p:grpSpPr>
        <p:sp>
          <p:nvSpPr>
            <p:cNvPr id="255" name="Freeform 371">
              <a:extLst>
                <a:ext uri="{FF2B5EF4-FFF2-40B4-BE49-F238E27FC236}">
                  <a16:creationId xmlns:a16="http://schemas.microsoft.com/office/drawing/2014/main" id="{96D66E2A-FCE2-1C25-F076-9ED77653F03E}"/>
                </a:ext>
              </a:extLst>
            </p:cNvPr>
            <p:cNvSpPr/>
            <p:nvPr userDrawn="1"/>
          </p:nvSpPr>
          <p:spPr>
            <a:xfrm>
              <a:off x="-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56" name="Freeform 374">
              <a:extLst>
                <a:ext uri="{FF2B5EF4-FFF2-40B4-BE49-F238E27FC236}">
                  <a16:creationId xmlns:a16="http://schemas.microsoft.com/office/drawing/2014/main" id="{D700A79B-E5F6-912B-3EEA-C8D238EAB25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67" name="Freeform 377">
              <a:extLst>
                <a:ext uri="{FF2B5EF4-FFF2-40B4-BE49-F238E27FC236}">
                  <a16:creationId xmlns:a16="http://schemas.microsoft.com/office/drawing/2014/main" id="{973D80C9-E264-04CA-A182-A6AFB67965A6}"/>
                </a:ext>
              </a:extLst>
            </p:cNvPr>
            <p:cNvSpPr/>
            <p:nvPr/>
          </p:nvSpPr>
          <p:spPr>
            <a:xfrm rot="13500000">
              <a:off x="598565" y="-7267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268" name="Group 379">
            <a:extLst>
              <a:ext uri="{FF2B5EF4-FFF2-40B4-BE49-F238E27FC236}">
                <a16:creationId xmlns:a16="http://schemas.microsoft.com/office/drawing/2014/main" id="{3C9E6B39-D85D-E73D-B0AF-4FAB1901A2C2}"/>
              </a:ext>
            </a:extLst>
          </p:cNvPr>
          <p:cNvGrpSpPr/>
          <p:nvPr userDrawn="1"/>
        </p:nvGrpSpPr>
        <p:grpSpPr>
          <a:xfrm>
            <a:off x="9591204" y="3584080"/>
            <a:ext cx="697782" cy="697782"/>
            <a:chOff x="0" y="0"/>
            <a:chExt cx="1395563" cy="1395563"/>
          </a:xfrm>
        </p:grpSpPr>
        <p:grpSp>
          <p:nvGrpSpPr>
            <p:cNvPr id="269" name="Group 380">
              <a:extLst>
                <a:ext uri="{FF2B5EF4-FFF2-40B4-BE49-F238E27FC236}">
                  <a16:creationId xmlns:a16="http://schemas.microsoft.com/office/drawing/2014/main" id="{52EF53F4-54A4-3579-F902-28DBCD5409FE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273" name="Freeform 381">
                <a:extLst>
                  <a:ext uri="{FF2B5EF4-FFF2-40B4-BE49-F238E27FC236}">
                    <a16:creationId xmlns:a16="http://schemas.microsoft.com/office/drawing/2014/main" id="{26A49965-2FD0-A460-E7E7-288A44144295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74" name="TextBox 382">
                <a:extLst>
                  <a:ext uri="{FF2B5EF4-FFF2-40B4-BE49-F238E27FC236}">
                    <a16:creationId xmlns:a16="http://schemas.microsoft.com/office/drawing/2014/main" id="{0920E6F1-8800-90E5-630A-54A8799AAE22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70" name="Group 383">
              <a:extLst>
                <a:ext uri="{FF2B5EF4-FFF2-40B4-BE49-F238E27FC236}">
                  <a16:creationId xmlns:a16="http://schemas.microsoft.com/office/drawing/2014/main" id="{4681D8C0-62AD-574E-8365-D85CF353385F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271" name="Freeform 384">
                <a:extLst>
                  <a:ext uri="{FF2B5EF4-FFF2-40B4-BE49-F238E27FC236}">
                    <a16:creationId xmlns:a16="http://schemas.microsoft.com/office/drawing/2014/main" id="{87BBEBC5-210D-DEE6-0AB4-2C0D62012D1D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72" name="TextBox 385">
                <a:extLst>
                  <a:ext uri="{FF2B5EF4-FFF2-40B4-BE49-F238E27FC236}">
                    <a16:creationId xmlns:a16="http://schemas.microsoft.com/office/drawing/2014/main" id="{01CF06A9-BF30-6D42-1546-120AB1F43028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75" name="Group 386">
            <a:extLst>
              <a:ext uri="{FF2B5EF4-FFF2-40B4-BE49-F238E27FC236}">
                <a16:creationId xmlns:a16="http://schemas.microsoft.com/office/drawing/2014/main" id="{DCAD69BF-98D1-93A5-A38C-C4B9D7C50A06}"/>
              </a:ext>
            </a:extLst>
          </p:cNvPr>
          <p:cNvGrpSpPr/>
          <p:nvPr userDrawn="1"/>
        </p:nvGrpSpPr>
        <p:grpSpPr>
          <a:xfrm rot="16200000">
            <a:off x="11304976" y="1033464"/>
            <a:ext cx="697782" cy="697782"/>
            <a:chOff x="0" y="0"/>
            <a:chExt cx="1395563" cy="1395563"/>
          </a:xfrm>
        </p:grpSpPr>
        <p:grpSp>
          <p:nvGrpSpPr>
            <p:cNvPr id="276" name="Group 387">
              <a:extLst>
                <a:ext uri="{FF2B5EF4-FFF2-40B4-BE49-F238E27FC236}">
                  <a16:creationId xmlns:a16="http://schemas.microsoft.com/office/drawing/2014/main" id="{9E039DE6-DE0D-467D-6D0D-833F2CEEFF2F}"/>
                </a:ext>
              </a:extLst>
            </p:cNvPr>
            <p:cNvGrpSpPr/>
            <p:nvPr userDrawn="1"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280" name="Freeform 388">
                <a:extLst>
                  <a:ext uri="{FF2B5EF4-FFF2-40B4-BE49-F238E27FC236}">
                    <a16:creationId xmlns:a16="http://schemas.microsoft.com/office/drawing/2014/main" id="{38F2B111-3762-AC6D-CFD6-26CF9D940ABF}"/>
                  </a:ext>
                </a:extLst>
              </p:cNvPr>
              <p:cNvSpPr/>
              <p:nvPr userDrawn="1"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941B85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281" name="TextBox 389">
                <a:extLst>
                  <a:ext uri="{FF2B5EF4-FFF2-40B4-BE49-F238E27FC236}">
                    <a16:creationId xmlns:a16="http://schemas.microsoft.com/office/drawing/2014/main" id="{9972E63B-6174-905E-7CCF-A18B2786505A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77" name="Group 390">
              <a:extLst>
                <a:ext uri="{FF2B5EF4-FFF2-40B4-BE49-F238E27FC236}">
                  <a16:creationId xmlns:a16="http://schemas.microsoft.com/office/drawing/2014/main" id="{479E75CB-AE5E-C177-A8E3-0711FDD1DEC8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278" name="Freeform 391">
                <a:extLst>
                  <a:ext uri="{FF2B5EF4-FFF2-40B4-BE49-F238E27FC236}">
                    <a16:creationId xmlns:a16="http://schemas.microsoft.com/office/drawing/2014/main" id="{E5FEF203-5114-137B-497D-990C3CAD44AE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79" name="TextBox 392">
                <a:extLst>
                  <a:ext uri="{FF2B5EF4-FFF2-40B4-BE49-F238E27FC236}">
                    <a16:creationId xmlns:a16="http://schemas.microsoft.com/office/drawing/2014/main" id="{084AD47A-7AD6-E225-535A-4773B5303314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82" name="Group 393">
            <a:extLst>
              <a:ext uri="{FF2B5EF4-FFF2-40B4-BE49-F238E27FC236}">
                <a16:creationId xmlns:a16="http://schemas.microsoft.com/office/drawing/2014/main" id="{1616719D-FBC2-BF7D-F9B2-1C9A83DD35A5}"/>
              </a:ext>
            </a:extLst>
          </p:cNvPr>
          <p:cNvGrpSpPr/>
          <p:nvPr userDrawn="1"/>
        </p:nvGrpSpPr>
        <p:grpSpPr>
          <a:xfrm rot="5400000">
            <a:off x="7027592" y="184304"/>
            <a:ext cx="697782" cy="697782"/>
            <a:chOff x="0" y="0"/>
            <a:chExt cx="1395563" cy="1395563"/>
          </a:xfrm>
        </p:grpSpPr>
        <p:grpSp>
          <p:nvGrpSpPr>
            <p:cNvPr id="283" name="Group 394">
              <a:extLst>
                <a:ext uri="{FF2B5EF4-FFF2-40B4-BE49-F238E27FC236}">
                  <a16:creationId xmlns:a16="http://schemas.microsoft.com/office/drawing/2014/main" id="{21E217FA-E4BF-FFD6-7A7B-D0B2B89B4090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287" name="Freeform 395">
                <a:extLst>
                  <a:ext uri="{FF2B5EF4-FFF2-40B4-BE49-F238E27FC236}">
                    <a16:creationId xmlns:a16="http://schemas.microsoft.com/office/drawing/2014/main" id="{E4977618-8F9D-1F0B-2635-918BF42DF91A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7CD3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88" name="TextBox 396">
                <a:extLst>
                  <a:ext uri="{FF2B5EF4-FFF2-40B4-BE49-F238E27FC236}">
                    <a16:creationId xmlns:a16="http://schemas.microsoft.com/office/drawing/2014/main" id="{B7BC62DC-9D1B-24F6-7306-7A25073CDA84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84" name="Group 397">
              <a:extLst>
                <a:ext uri="{FF2B5EF4-FFF2-40B4-BE49-F238E27FC236}">
                  <a16:creationId xmlns:a16="http://schemas.microsoft.com/office/drawing/2014/main" id="{DBA5DEC6-56C0-66CC-195B-305F73BB6136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285" name="Freeform 398">
                <a:extLst>
                  <a:ext uri="{FF2B5EF4-FFF2-40B4-BE49-F238E27FC236}">
                    <a16:creationId xmlns:a16="http://schemas.microsoft.com/office/drawing/2014/main" id="{37121D69-1694-779F-2E63-BE1AB2A742C9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86" name="TextBox 399">
                <a:extLst>
                  <a:ext uri="{FF2B5EF4-FFF2-40B4-BE49-F238E27FC236}">
                    <a16:creationId xmlns:a16="http://schemas.microsoft.com/office/drawing/2014/main" id="{5B38D62C-99D1-AD14-2AE5-36648DEACCE5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289" name="Freeform 401">
            <a:extLst>
              <a:ext uri="{FF2B5EF4-FFF2-40B4-BE49-F238E27FC236}">
                <a16:creationId xmlns:a16="http://schemas.microsoft.com/office/drawing/2014/main" id="{8CE62717-D28E-0357-0DFA-7747174C7744}"/>
              </a:ext>
            </a:extLst>
          </p:cNvPr>
          <p:cNvSpPr/>
          <p:nvPr userDrawn="1"/>
        </p:nvSpPr>
        <p:spPr>
          <a:xfrm rot="5400000">
            <a:off x="11558527" y="-72379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290" name="Group 8">
            <a:extLst>
              <a:ext uri="{FF2B5EF4-FFF2-40B4-BE49-F238E27FC236}">
                <a16:creationId xmlns:a16="http://schemas.microsoft.com/office/drawing/2014/main" id="{BDB24AC5-FCC5-A5E2-3DB1-3C3A0DE73BB9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291" name="Freeform 10">
              <a:extLst>
                <a:ext uri="{FF2B5EF4-FFF2-40B4-BE49-F238E27FC236}">
                  <a16:creationId xmlns:a16="http://schemas.microsoft.com/office/drawing/2014/main" id="{8EB6FE86-DCFD-A33A-0942-F2A795816546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92" name="Freeform 13">
              <a:extLst>
                <a:ext uri="{FF2B5EF4-FFF2-40B4-BE49-F238E27FC236}">
                  <a16:creationId xmlns:a16="http://schemas.microsoft.com/office/drawing/2014/main" id="{3D01CD44-2B00-7775-716D-A4B79104997C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93" name="Group 15">
              <a:extLst>
                <a:ext uri="{FF2B5EF4-FFF2-40B4-BE49-F238E27FC236}">
                  <a16:creationId xmlns:a16="http://schemas.microsoft.com/office/drawing/2014/main" id="{C6E6A975-9A53-8640-E6E7-29BE49361974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94" name="Freeform 16">
                <a:extLst>
                  <a:ext uri="{FF2B5EF4-FFF2-40B4-BE49-F238E27FC236}">
                    <a16:creationId xmlns:a16="http://schemas.microsoft.com/office/drawing/2014/main" id="{B9139898-ADE9-037F-F434-73F272105CF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95" name="TextBox 17">
                <a:extLst>
                  <a:ext uri="{FF2B5EF4-FFF2-40B4-BE49-F238E27FC236}">
                    <a16:creationId xmlns:a16="http://schemas.microsoft.com/office/drawing/2014/main" id="{3D80DDD6-CEEF-2558-4D90-7E2903E08A7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96" name="Group 18">
            <a:extLst>
              <a:ext uri="{FF2B5EF4-FFF2-40B4-BE49-F238E27FC236}">
                <a16:creationId xmlns:a16="http://schemas.microsoft.com/office/drawing/2014/main" id="{4035B9E9-09A3-A9DA-9ABC-217BA0B2A2D8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297" name="Freeform 20">
              <a:extLst>
                <a:ext uri="{FF2B5EF4-FFF2-40B4-BE49-F238E27FC236}">
                  <a16:creationId xmlns:a16="http://schemas.microsoft.com/office/drawing/2014/main" id="{0F3FAB8E-8942-757F-979E-9DC8F48C7A71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98" name="Freeform 23">
              <a:extLst>
                <a:ext uri="{FF2B5EF4-FFF2-40B4-BE49-F238E27FC236}">
                  <a16:creationId xmlns:a16="http://schemas.microsoft.com/office/drawing/2014/main" id="{EA4353FE-3ED7-5F79-0E65-671BA93AFF44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99" name="Group 25">
              <a:extLst>
                <a:ext uri="{FF2B5EF4-FFF2-40B4-BE49-F238E27FC236}">
                  <a16:creationId xmlns:a16="http://schemas.microsoft.com/office/drawing/2014/main" id="{B0DACF1D-A357-8D3D-E84B-58BC33025EA6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00" name="Freeform 26">
                <a:extLst>
                  <a:ext uri="{FF2B5EF4-FFF2-40B4-BE49-F238E27FC236}">
                    <a16:creationId xmlns:a16="http://schemas.microsoft.com/office/drawing/2014/main" id="{C8DAE45E-91D1-9DD3-AB77-0920AC2F807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1" name="TextBox 27">
                <a:extLst>
                  <a:ext uri="{FF2B5EF4-FFF2-40B4-BE49-F238E27FC236}">
                    <a16:creationId xmlns:a16="http://schemas.microsoft.com/office/drawing/2014/main" id="{3A93ECA9-86E4-5FE8-652E-388007CC23F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02" name="Group 28">
            <a:extLst>
              <a:ext uri="{FF2B5EF4-FFF2-40B4-BE49-F238E27FC236}">
                <a16:creationId xmlns:a16="http://schemas.microsoft.com/office/drawing/2014/main" id="{2466AD23-6F6A-1EF3-28FD-A05F6DFDF440}"/>
              </a:ext>
            </a:extLst>
          </p:cNvPr>
          <p:cNvGrpSpPr/>
          <p:nvPr userDrawn="1"/>
        </p:nvGrpSpPr>
        <p:grpSpPr>
          <a:xfrm>
            <a:off x="6168357" y="5279272"/>
            <a:ext cx="743514" cy="700914"/>
            <a:chOff x="0" y="0"/>
            <a:chExt cx="1487028" cy="1401827"/>
          </a:xfrm>
          <a:solidFill>
            <a:srgbClr val="EF43B6"/>
          </a:solidFill>
        </p:grpSpPr>
        <p:sp>
          <p:nvSpPr>
            <p:cNvPr id="303" name="Freeform 30">
              <a:extLst>
                <a:ext uri="{FF2B5EF4-FFF2-40B4-BE49-F238E27FC236}">
                  <a16:creationId xmlns:a16="http://schemas.microsoft.com/office/drawing/2014/main" id="{77DB2FBC-8C74-E547-710C-CD1AD360774C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04" name="Freeform 33">
              <a:extLst>
                <a:ext uri="{FF2B5EF4-FFF2-40B4-BE49-F238E27FC236}">
                  <a16:creationId xmlns:a16="http://schemas.microsoft.com/office/drawing/2014/main" id="{AE036992-FABE-2AE9-BB38-6C8BCCBA3B39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05" name="Group 35">
              <a:extLst>
                <a:ext uri="{FF2B5EF4-FFF2-40B4-BE49-F238E27FC236}">
                  <a16:creationId xmlns:a16="http://schemas.microsoft.com/office/drawing/2014/main" id="{D463063E-BACA-6DA0-A699-95CC0F7CEB84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06" name="Freeform 36">
                <a:extLst>
                  <a:ext uri="{FF2B5EF4-FFF2-40B4-BE49-F238E27FC236}">
                    <a16:creationId xmlns:a16="http://schemas.microsoft.com/office/drawing/2014/main" id="{587DA85B-FB2F-A9DD-D13B-3F17DE4DF28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7" name="TextBox 37">
                <a:extLst>
                  <a:ext uri="{FF2B5EF4-FFF2-40B4-BE49-F238E27FC236}">
                    <a16:creationId xmlns:a16="http://schemas.microsoft.com/office/drawing/2014/main" id="{9CCBCF1A-5E85-CFDC-B2DB-9C08948B548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08" name="Group 98">
            <a:extLst>
              <a:ext uri="{FF2B5EF4-FFF2-40B4-BE49-F238E27FC236}">
                <a16:creationId xmlns:a16="http://schemas.microsoft.com/office/drawing/2014/main" id="{E58649B9-7D1D-25F4-9F05-E9B0BB06C720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309" name="Group 99">
              <a:extLst>
                <a:ext uri="{FF2B5EF4-FFF2-40B4-BE49-F238E27FC236}">
                  <a16:creationId xmlns:a16="http://schemas.microsoft.com/office/drawing/2014/main" id="{7A17A15A-B681-CFC9-DB29-18891E3B07E5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313" name="Freeform 100">
                <a:extLst>
                  <a:ext uri="{FF2B5EF4-FFF2-40B4-BE49-F238E27FC236}">
                    <a16:creationId xmlns:a16="http://schemas.microsoft.com/office/drawing/2014/main" id="{D6BFC71A-A564-3074-E136-F809B734BA18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314" name="TextBox 101">
                <a:extLst>
                  <a:ext uri="{FF2B5EF4-FFF2-40B4-BE49-F238E27FC236}">
                    <a16:creationId xmlns:a16="http://schemas.microsoft.com/office/drawing/2014/main" id="{65E6222C-6DF3-F1BC-359C-8B6557B37E40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10" name="Group 309">
              <a:extLst>
                <a:ext uri="{FF2B5EF4-FFF2-40B4-BE49-F238E27FC236}">
                  <a16:creationId xmlns:a16="http://schemas.microsoft.com/office/drawing/2014/main" id="{214BF4C3-003F-8B77-94B1-B7A0B856A3FE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311" name="Freeform 103">
                <a:extLst>
                  <a:ext uri="{FF2B5EF4-FFF2-40B4-BE49-F238E27FC236}">
                    <a16:creationId xmlns:a16="http://schemas.microsoft.com/office/drawing/2014/main" id="{F36EE90A-2105-B235-311C-862FD62B4A96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2" name="TextBox 311">
                <a:extLst>
                  <a:ext uri="{FF2B5EF4-FFF2-40B4-BE49-F238E27FC236}">
                    <a16:creationId xmlns:a16="http://schemas.microsoft.com/office/drawing/2014/main" id="{27420DCC-0758-D6FE-8198-30FBBF6478D2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15" name="Group 97">
            <a:extLst>
              <a:ext uri="{FF2B5EF4-FFF2-40B4-BE49-F238E27FC236}">
                <a16:creationId xmlns:a16="http://schemas.microsoft.com/office/drawing/2014/main" id="{25B6EB58-579D-A2E2-9A20-7D7605741A8A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316" name="Freeform 99">
              <a:extLst>
                <a:ext uri="{FF2B5EF4-FFF2-40B4-BE49-F238E27FC236}">
                  <a16:creationId xmlns:a16="http://schemas.microsoft.com/office/drawing/2014/main" id="{A2AC1254-5541-FB93-3DAE-5D0A2E1034A0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17" name="Freeform 102">
              <a:extLst>
                <a:ext uri="{FF2B5EF4-FFF2-40B4-BE49-F238E27FC236}">
                  <a16:creationId xmlns:a16="http://schemas.microsoft.com/office/drawing/2014/main" id="{A0289087-43F6-9DFF-8831-6A6F818DC4E0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18" name="Group 104">
              <a:extLst>
                <a:ext uri="{FF2B5EF4-FFF2-40B4-BE49-F238E27FC236}">
                  <a16:creationId xmlns:a16="http://schemas.microsoft.com/office/drawing/2014/main" id="{209C4169-49AA-F896-FBF3-6F69FF88CC22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19" name="Freeform 105">
                <a:extLst>
                  <a:ext uri="{FF2B5EF4-FFF2-40B4-BE49-F238E27FC236}">
                    <a16:creationId xmlns:a16="http://schemas.microsoft.com/office/drawing/2014/main" id="{67D9CA65-3276-A70C-B9B3-84589F977E1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20" name="TextBox 106">
                <a:extLst>
                  <a:ext uri="{FF2B5EF4-FFF2-40B4-BE49-F238E27FC236}">
                    <a16:creationId xmlns:a16="http://schemas.microsoft.com/office/drawing/2014/main" id="{3848AD5A-D06A-51BB-057A-5F263BE81E2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21" name="Group 153">
            <a:extLst>
              <a:ext uri="{FF2B5EF4-FFF2-40B4-BE49-F238E27FC236}">
                <a16:creationId xmlns:a16="http://schemas.microsoft.com/office/drawing/2014/main" id="{12A65CBA-ABD7-6A7C-53E9-A881E0AFC54B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322" name="Freeform 155">
              <a:extLst>
                <a:ext uri="{FF2B5EF4-FFF2-40B4-BE49-F238E27FC236}">
                  <a16:creationId xmlns:a16="http://schemas.microsoft.com/office/drawing/2014/main" id="{7FBD0BE5-CFC6-E830-8E4B-965D6A4F6734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23" name="Freeform 158">
              <a:extLst>
                <a:ext uri="{FF2B5EF4-FFF2-40B4-BE49-F238E27FC236}">
                  <a16:creationId xmlns:a16="http://schemas.microsoft.com/office/drawing/2014/main" id="{25ADD177-90FB-EBE8-A2A6-7FD10FE32766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24" name="Group 160">
              <a:extLst>
                <a:ext uri="{FF2B5EF4-FFF2-40B4-BE49-F238E27FC236}">
                  <a16:creationId xmlns:a16="http://schemas.microsoft.com/office/drawing/2014/main" id="{290F3F46-CAA4-4FD4-32D0-24E01400E283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35" name="Freeform 161">
                <a:extLst>
                  <a:ext uri="{FF2B5EF4-FFF2-40B4-BE49-F238E27FC236}">
                    <a16:creationId xmlns:a16="http://schemas.microsoft.com/office/drawing/2014/main" id="{BCC1BD4E-058F-BC44-38A3-6107A9691A3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36" name="TextBox 162">
                <a:extLst>
                  <a:ext uri="{FF2B5EF4-FFF2-40B4-BE49-F238E27FC236}">
                    <a16:creationId xmlns:a16="http://schemas.microsoft.com/office/drawing/2014/main" id="{C65A60DC-AFFE-AA2F-B1D2-9F6CE31373A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37" name="Group 212">
            <a:extLst>
              <a:ext uri="{FF2B5EF4-FFF2-40B4-BE49-F238E27FC236}">
                <a16:creationId xmlns:a16="http://schemas.microsoft.com/office/drawing/2014/main" id="{4A8BA269-6641-E069-E32C-1073E50CE9C1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338" name="Freeform 214">
              <a:extLst>
                <a:ext uri="{FF2B5EF4-FFF2-40B4-BE49-F238E27FC236}">
                  <a16:creationId xmlns:a16="http://schemas.microsoft.com/office/drawing/2014/main" id="{DB0B2764-274A-50FF-9C63-90CB8CC6895A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39" name="Freeform 217">
              <a:extLst>
                <a:ext uri="{FF2B5EF4-FFF2-40B4-BE49-F238E27FC236}">
                  <a16:creationId xmlns:a16="http://schemas.microsoft.com/office/drawing/2014/main" id="{639E107F-C884-7AA0-9446-3A73C3810184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40" name="Group 219">
              <a:extLst>
                <a:ext uri="{FF2B5EF4-FFF2-40B4-BE49-F238E27FC236}">
                  <a16:creationId xmlns:a16="http://schemas.microsoft.com/office/drawing/2014/main" id="{24FD4C9E-E5DC-9E25-593E-425FB1233AD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41" name="Freeform 220">
                <a:extLst>
                  <a:ext uri="{FF2B5EF4-FFF2-40B4-BE49-F238E27FC236}">
                    <a16:creationId xmlns:a16="http://schemas.microsoft.com/office/drawing/2014/main" id="{43A222FE-3B0B-5EFD-DF23-30F4B44A109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42" name="TextBox 221">
                <a:extLst>
                  <a:ext uri="{FF2B5EF4-FFF2-40B4-BE49-F238E27FC236}">
                    <a16:creationId xmlns:a16="http://schemas.microsoft.com/office/drawing/2014/main" id="{C164977A-F585-666C-8DBA-C94A3F604AC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8179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">
            <a:extLst>
              <a:ext uri="{FF2B5EF4-FFF2-40B4-BE49-F238E27FC236}">
                <a16:creationId xmlns:a16="http://schemas.microsoft.com/office/drawing/2014/main" id="{0A758EFD-13EE-1156-39A2-DD77E4EEF181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pic>
        <p:nvPicPr>
          <p:cNvPr id="9" name="Picture 8" descr="Supported Internships logo">
            <a:extLst>
              <a:ext uri="{FF2B5EF4-FFF2-40B4-BE49-F238E27FC236}">
                <a16:creationId xmlns:a16="http://schemas.microsoft.com/office/drawing/2014/main" id="{FEB698E8-6EC5-CB71-4CF6-E48B561786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1" y="183092"/>
            <a:ext cx="11803915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32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1" y="1066801"/>
            <a:ext cx="11803915" cy="4076580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reeform 6" descr="Careers Worcs">
            <a:extLst>
              <a:ext uri="{FF2B5EF4-FFF2-40B4-BE49-F238E27FC236}">
                <a16:creationId xmlns:a16="http://schemas.microsoft.com/office/drawing/2014/main" id="{850A3599-16F8-A687-AF51-3AC2F075FF22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" name="Freeform 5" descr="Worcestershire County Council">
            <a:extLst>
              <a:ext uri="{FF2B5EF4-FFF2-40B4-BE49-F238E27FC236}">
                <a16:creationId xmlns:a16="http://schemas.microsoft.com/office/drawing/2014/main" id="{8FD6C2E0-4382-5715-CC09-C1A19B37E2D0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59" name="Group 326">
            <a:extLst>
              <a:ext uri="{FF2B5EF4-FFF2-40B4-BE49-F238E27FC236}">
                <a16:creationId xmlns:a16="http://schemas.microsoft.com/office/drawing/2014/main" id="{EBFF14BC-539D-39AC-030F-4FEC731F2DC6}"/>
              </a:ext>
            </a:extLst>
          </p:cNvPr>
          <p:cNvGrpSpPr/>
          <p:nvPr userDrawn="1"/>
        </p:nvGrpSpPr>
        <p:grpSpPr>
          <a:xfrm>
            <a:off x="11295582" y="5279272"/>
            <a:ext cx="707176" cy="700913"/>
            <a:chOff x="0" y="0"/>
            <a:chExt cx="1414352" cy="1401826"/>
          </a:xfrm>
        </p:grpSpPr>
        <p:grpSp>
          <p:nvGrpSpPr>
            <p:cNvPr id="60" name="Group 327">
              <a:extLst>
                <a:ext uri="{FF2B5EF4-FFF2-40B4-BE49-F238E27FC236}">
                  <a16:creationId xmlns:a16="http://schemas.microsoft.com/office/drawing/2014/main" id="{C39F848F-9EB4-D1C0-32F0-B85A32A1257F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67" name="Freeform 328">
                <a:extLst>
                  <a:ext uri="{FF2B5EF4-FFF2-40B4-BE49-F238E27FC236}">
                    <a16:creationId xmlns:a16="http://schemas.microsoft.com/office/drawing/2014/main" id="{19CED8C4-F846-9C80-377D-23B9382F61B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68" name="TextBox 329">
                <a:extLst>
                  <a:ext uri="{FF2B5EF4-FFF2-40B4-BE49-F238E27FC236}">
                    <a16:creationId xmlns:a16="http://schemas.microsoft.com/office/drawing/2014/main" id="{610D397B-1F22-52B5-8737-73FEE01EE57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61" name="Group 330">
              <a:extLst>
                <a:ext uri="{FF2B5EF4-FFF2-40B4-BE49-F238E27FC236}">
                  <a16:creationId xmlns:a16="http://schemas.microsoft.com/office/drawing/2014/main" id="{4A6E63F6-AFA5-752E-4DB5-86C08866B753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65" name="Freeform 331">
                <a:extLst>
                  <a:ext uri="{FF2B5EF4-FFF2-40B4-BE49-F238E27FC236}">
                    <a16:creationId xmlns:a16="http://schemas.microsoft.com/office/drawing/2014/main" id="{A3C47426-A8DF-041E-5FB5-60E41DCCCF8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66" name="TextBox 332">
                <a:extLst>
                  <a:ext uri="{FF2B5EF4-FFF2-40B4-BE49-F238E27FC236}">
                    <a16:creationId xmlns:a16="http://schemas.microsoft.com/office/drawing/2014/main" id="{3F0A2552-5E0A-C21D-3FB6-DCC9346B6EB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62" name="Group 333">
              <a:extLst>
                <a:ext uri="{FF2B5EF4-FFF2-40B4-BE49-F238E27FC236}">
                  <a16:creationId xmlns:a16="http://schemas.microsoft.com/office/drawing/2014/main" id="{8D9C2875-50FD-8AC3-C7DC-7731BFB09085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63" name="Freeform 334">
                <a:extLst>
                  <a:ext uri="{FF2B5EF4-FFF2-40B4-BE49-F238E27FC236}">
                    <a16:creationId xmlns:a16="http://schemas.microsoft.com/office/drawing/2014/main" id="{F7159A22-96E9-00BC-4C7A-8DD9641E7A5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64" name="TextBox 335">
                <a:extLst>
                  <a:ext uri="{FF2B5EF4-FFF2-40B4-BE49-F238E27FC236}">
                    <a16:creationId xmlns:a16="http://schemas.microsoft.com/office/drawing/2014/main" id="{615A8B1C-C31C-3985-0E8C-50B54434478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ECF8054B-59D5-3024-F244-E1D1E633A4F6}"/>
              </a:ext>
            </a:extLst>
          </p:cNvPr>
          <p:cNvGrpSpPr/>
          <p:nvPr userDrawn="1"/>
        </p:nvGrpSpPr>
        <p:grpSpPr>
          <a:xfrm>
            <a:off x="2750208" y="5279272"/>
            <a:ext cx="727401" cy="700913"/>
            <a:chOff x="2750208" y="5279272"/>
            <a:chExt cx="727401" cy="700913"/>
          </a:xfrm>
        </p:grpSpPr>
        <p:sp>
          <p:nvSpPr>
            <p:cNvPr id="287" name="Freeform 204">
              <a:extLst>
                <a:ext uri="{FF2B5EF4-FFF2-40B4-BE49-F238E27FC236}">
                  <a16:creationId xmlns:a16="http://schemas.microsoft.com/office/drawing/2014/main" id="{8D2863DF-7C42-AF81-7785-056E23B93EEA}"/>
                </a:ext>
              </a:extLst>
            </p:cNvPr>
            <p:cNvSpPr/>
            <p:nvPr/>
          </p:nvSpPr>
          <p:spPr>
            <a:xfrm>
              <a:off x="2750208" y="5279272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88" name="Freeform 207">
              <a:extLst>
                <a:ext uri="{FF2B5EF4-FFF2-40B4-BE49-F238E27FC236}">
                  <a16:creationId xmlns:a16="http://schemas.microsoft.com/office/drawing/2014/main" id="{547D4C0D-1E19-5C9C-29F8-6B9029D6EFF4}"/>
                </a:ext>
              </a:extLst>
            </p:cNvPr>
            <p:cNvSpPr/>
            <p:nvPr userDrawn="1"/>
          </p:nvSpPr>
          <p:spPr>
            <a:xfrm rot="16200000">
              <a:off x="3006890" y="553595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89" name="Freeform 210">
              <a:extLst>
                <a:ext uri="{FF2B5EF4-FFF2-40B4-BE49-F238E27FC236}">
                  <a16:creationId xmlns:a16="http://schemas.microsoft.com/office/drawing/2014/main" id="{E5A254C2-48F9-F7C8-CAFC-B4F69751E60C}"/>
                </a:ext>
              </a:extLst>
            </p:cNvPr>
            <p:cNvSpPr/>
            <p:nvPr userDrawn="1"/>
          </p:nvSpPr>
          <p:spPr>
            <a:xfrm rot="13500000">
              <a:off x="3042816" y="5259045"/>
              <a:ext cx="187549" cy="682037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290" name="Group 7">
            <a:extLst>
              <a:ext uri="{FF2B5EF4-FFF2-40B4-BE49-F238E27FC236}">
                <a16:creationId xmlns:a16="http://schemas.microsoft.com/office/drawing/2014/main" id="{5AA8DD15-2CC5-6C68-FFEE-7F4896676F25}"/>
              </a:ext>
            </a:extLst>
          </p:cNvPr>
          <p:cNvGrpSpPr/>
          <p:nvPr userDrawn="1"/>
        </p:nvGrpSpPr>
        <p:grpSpPr>
          <a:xfrm rot="5400000">
            <a:off x="7004725" y="5297440"/>
            <a:ext cx="743515" cy="700915"/>
            <a:chOff x="-1" y="-1"/>
            <a:chExt cx="1487029" cy="1401828"/>
          </a:xfrm>
          <a:solidFill>
            <a:srgbClr val="6E1F82"/>
          </a:solidFill>
        </p:grpSpPr>
        <p:sp>
          <p:nvSpPr>
            <p:cNvPr id="291" name="Freeform 9">
              <a:extLst>
                <a:ext uri="{FF2B5EF4-FFF2-40B4-BE49-F238E27FC236}">
                  <a16:creationId xmlns:a16="http://schemas.microsoft.com/office/drawing/2014/main" id="{7A741ED0-9069-EFA9-451A-1EC26149249C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92" name="Freeform 12">
              <a:extLst>
                <a:ext uri="{FF2B5EF4-FFF2-40B4-BE49-F238E27FC236}">
                  <a16:creationId xmlns:a16="http://schemas.microsoft.com/office/drawing/2014/main" id="{43C83699-6EA8-880D-50DF-FD3C4362770C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93" name="Group 14">
              <a:extLst>
                <a:ext uri="{FF2B5EF4-FFF2-40B4-BE49-F238E27FC236}">
                  <a16:creationId xmlns:a16="http://schemas.microsoft.com/office/drawing/2014/main" id="{C198D954-AAB4-7763-F726-C2ED9C6B76E4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94" name="Freeform 15">
                <a:extLst>
                  <a:ext uri="{FF2B5EF4-FFF2-40B4-BE49-F238E27FC236}">
                    <a16:creationId xmlns:a16="http://schemas.microsoft.com/office/drawing/2014/main" id="{E8C0971D-B032-0875-6CE6-08E1F6ABBD0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95" name="TextBox 16">
                <a:extLst>
                  <a:ext uri="{FF2B5EF4-FFF2-40B4-BE49-F238E27FC236}">
                    <a16:creationId xmlns:a16="http://schemas.microsoft.com/office/drawing/2014/main" id="{3C5FA50F-F354-DF9E-9043-45F9BF4FD00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96" name="Group 66">
            <a:extLst>
              <a:ext uri="{FF2B5EF4-FFF2-40B4-BE49-F238E27FC236}">
                <a16:creationId xmlns:a16="http://schemas.microsoft.com/office/drawing/2014/main" id="{9C3749B7-D47A-8798-60C8-223F0DE094AE}"/>
              </a:ext>
            </a:extLst>
          </p:cNvPr>
          <p:cNvGrpSpPr/>
          <p:nvPr userDrawn="1"/>
        </p:nvGrpSpPr>
        <p:grpSpPr>
          <a:xfrm rot="16200000">
            <a:off x="7877432" y="5279272"/>
            <a:ext cx="707176" cy="700913"/>
            <a:chOff x="0" y="0"/>
            <a:chExt cx="1414352" cy="1401826"/>
          </a:xfrm>
        </p:grpSpPr>
        <p:grpSp>
          <p:nvGrpSpPr>
            <p:cNvPr id="297" name="Group 67">
              <a:extLst>
                <a:ext uri="{FF2B5EF4-FFF2-40B4-BE49-F238E27FC236}">
                  <a16:creationId xmlns:a16="http://schemas.microsoft.com/office/drawing/2014/main" id="{F04FB41E-10A8-66F7-102B-199DB5AC45E4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304" name="Freeform 68">
                <a:extLst>
                  <a:ext uri="{FF2B5EF4-FFF2-40B4-BE49-F238E27FC236}">
                    <a16:creationId xmlns:a16="http://schemas.microsoft.com/office/drawing/2014/main" id="{553483FE-1184-1D98-4B72-19FB6BFD161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305" name="TextBox 69">
                <a:extLst>
                  <a:ext uri="{FF2B5EF4-FFF2-40B4-BE49-F238E27FC236}">
                    <a16:creationId xmlns:a16="http://schemas.microsoft.com/office/drawing/2014/main" id="{2EB760DB-8B76-5205-FA92-C28AB50CB3A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98" name="Group 70">
              <a:extLst>
                <a:ext uri="{FF2B5EF4-FFF2-40B4-BE49-F238E27FC236}">
                  <a16:creationId xmlns:a16="http://schemas.microsoft.com/office/drawing/2014/main" id="{C02BD0E8-59BF-9317-3B40-FBCD0A85A8E2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302" name="Freeform 71">
                <a:extLst>
                  <a:ext uri="{FF2B5EF4-FFF2-40B4-BE49-F238E27FC236}">
                    <a16:creationId xmlns:a16="http://schemas.microsoft.com/office/drawing/2014/main" id="{232F0A45-8931-66CC-E52F-F9A25DDD734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3" name="TextBox 72">
                <a:extLst>
                  <a:ext uri="{FF2B5EF4-FFF2-40B4-BE49-F238E27FC236}">
                    <a16:creationId xmlns:a16="http://schemas.microsoft.com/office/drawing/2014/main" id="{BEC38F1C-F4EC-77C6-DEE9-C31CC8DE946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99" name="Group 73">
              <a:extLst>
                <a:ext uri="{FF2B5EF4-FFF2-40B4-BE49-F238E27FC236}">
                  <a16:creationId xmlns:a16="http://schemas.microsoft.com/office/drawing/2014/main" id="{757F3E9C-F032-C31B-6EE0-791D1EB561EE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300" name="Freeform 74">
                <a:extLst>
                  <a:ext uri="{FF2B5EF4-FFF2-40B4-BE49-F238E27FC236}">
                    <a16:creationId xmlns:a16="http://schemas.microsoft.com/office/drawing/2014/main" id="{4B1E616A-14C8-01D1-DC20-3B6129A67E2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1" name="TextBox 75">
                <a:extLst>
                  <a:ext uri="{FF2B5EF4-FFF2-40B4-BE49-F238E27FC236}">
                    <a16:creationId xmlns:a16="http://schemas.microsoft.com/office/drawing/2014/main" id="{97A8E45B-D5D0-A83F-E50C-C77DB3168F1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06" name="Group 132">
            <a:extLst>
              <a:ext uri="{FF2B5EF4-FFF2-40B4-BE49-F238E27FC236}">
                <a16:creationId xmlns:a16="http://schemas.microsoft.com/office/drawing/2014/main" id="{2D45BF8A-8129-2125-6296-8EFDC2947731}"/>
              </a:ext>
            </a:extLst>
          </p:cNvPr>
          <p:cNvGrpSpPr/>
          <p:nvPr userDrawn="1"/>
        </p:nvGrpSpPr>
        <p:grpSpPr>
          <a:xfrm>
            <a:off x="8731969" y="5279272"/>
            <a:ext cx="743514" cy="700914"/>
            <a:chOff x="0" y="0"/>
            <a:chExt cx="1487028" cy="1401827"/>
          </a:xfrm>
          <a:solidFill>
            <a:srgbClr val="941B85"/>
          </a:solidFill>
        </p:grpSpPr>
        <p:sp>
          <p:nvSpPr>
            <p:cNvPr id="307" name="Freeform 134">
              <a:extLst>
                <a:ext uri="{FF2B5EF4-FFF2-40B4-BE49-F238E27FC236}">
                  <a16:creationId xmlns:a16="http://schemas.microsoft.com/office/drawing/2014/main" id="{3C7DA6AF-4FAE-67B1-38AB-614BC4FDA0C2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08" name="Freeform 137">
              <a:extLst>
                <a:ext uri="{FF2B5EF4-FFF2-40B4-BE49-F238E27FC236}">
                  <a16:creationId xmlns:a16="http://schemas.microsoft.com/office/drawing/2014/main" id="{EED7092C-763C-7B3E-EFFD-27A484DEEEC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09" name="Group 139">
              <a:extLst>
                <a:ext uri="{FF2B5EF4-FFF2-40B4-BE49-F238E27FC236}">
                  <a16:creationId xmlns:a16="http://schemas.microsoft.com/office/drawing/2014/main" id="{F038F2C0-29AA-A2DD-0383-CB999EB92590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10" name="Freeform 140">
                <a:extLst>
                  <a:ext uri="{FF2B5EF4-FFF2-40B4-BE49-F238E27FC236}">
                    <a16:creationId xmlns:a16="http://schemas.microsoft.com/office/drawing/2014/main" id="{4381A56D-9F18-0CE5-84F7-73D1E00060A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1" name="TextBox 141">
                <a:extLst>
                  <a:ext uri="{FF2B5EF4-FFF2-40B4-BE49-F238E27FC236}">
                    <a16:creationId xmlns:a16="http://schemas.microsoft.com/office/drawing/2014/main" id="{857F3AA3-6DB0-9FDE-C3CB-FD5938843D3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12" name="Group 202">
            <a:extLst>
              <a:ext uri="{FF2B5EF4-FFF2-40B4-BE49-F238E27FC236}">
                <a16:creationId xmlns:a16="http://schemas.microsoft.com/office/drawing/2014/main" id="{91952F85-A1C7-C237-8611-5A7443BF9A58}"/>
              </a:ext>
            </a:extLst>
          </p:cNvPr>
          <p:cNvGrpSpPr/>
          <p:nvPr userDrawn="1"/>
        </p:nvGrpSpPr>
        <p:grpSpPr>
          <a:xfrm rot="10800000">
            <a:off x="9550169" y="5279271"/>
            <a:ext cx="743515" cy="700914"/>
            <a:chOff x="-1" y="0"/>
            <a:chExt cx="1487029" cy="1401827"/>
          </a:xfrm>
          <a:solidFill>
            <a:srgbClr val="EF43B6"/>
          </a:solidFill>
        </p:grpSpPr>
        <p:sp>
          <p:nvSpPr>
            <p:cNvPr id="313" name="Freeform 204">
              <a:extLst>
                <a:ext uri="{FF2B5EF4-FFF2-40B4-BE49-F238E27FC236}">
                  <a16:creationId xmlns:a16="http://schemas.microsoft.com/office/drawing/2014/main" id="{F1BCC185-C4DF-4738-F984-F41BAA2690FC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14" name="Freeform 207">
              <a:extLst>
                <a:ext uri="{FF2B5EF4-FFF2-40B4-BE49-F238E27FC236}">
                  <a16:creationId xmlns:a16="http://schemas.microsoft.com/office/drawing/2014/main" id="{56658551-9C8C-24A1-D501-A9AC49A863BB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15" name="Group 209">
              <a:extLst>
                <a:ext uri="{FF2B5EF4-FFF2-40B4-BE49-F238E27FC236}">
                  <a16:creationId xmlns:a16="http://schemas.microsoft.com/office/drawing/2014/main" id="{EBF84400-1278-0970-C559-10208FC58B64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16" name="Freeform 210">
                <a:extLst>
                  <a:ext uri="{FF2B5EF4-FFF2-40B4-BE49-F238E27FC236}">
                    <a16:creationId xmlns:a16="http://schemas.microsoft.com/office/drawing/2014/main" id="{95DBD951-C076-CC15-3E45-F028000D254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7" name="TextBox 211">
                <a:extLst>
                  <a:ext uri="{FF2B5EF4-FFF2-40B4-BE49-F238E27FC236}">
                    <a16:creationId xmlns:a16="http://schemas.microsoft.com/office/drawing/2014/main" id="{127B89C7-B18E-4C4A-EA5F-CF2AF4438B3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18" name="Group 258">
            <a:extLst>
              <a:ext uri="{FF2B5EF4-FFF2-40B4-BE49-F238E27FC236}">
                <a16:creationId xmlns:a16="http://schemas.microsoft.com/office/drawing/2014/main" id="{C4C0EF48-9015-DCFA-215C-AC611B0623A6}"/>
              </a:ext>
            </a:extLst>
          </p:cNvPr>
          <p:cNvGrpSpPr/>
          <p:nvPr userDrawn="1"/>
        </p:nvGrpSpPr>
        <p:grpSpPr>
          <a:xfrm>
            <a:off x="10441045" y="5279272"/>
            <a:ext cx="743514" cy="700914"/>
            <a:chOff x="0" y="0"/>
            <a:chExt cx="1487028" cy="1401827"/>
          </a:xfrm>
          <a:solidFill>
            <a:srgbClr val="6E1F82"/>
          </a:solidFill>
        </p:grpSpPr>
        <p:sp>
          <p:nvSpPr>
            <p:cNvPr id="319" name="Freeform 260">
              <a:extLst>
                <a:ext uri="{FF2B5EF4-FFF2-40B4-BE49-F238E27FC236}">
                  <a16:creationId xmlns:a16="http://schemas.microsoft.com/office/drawing/2014/main" id="{A9A5A6D6-6921-D82F-32A5-0D8A1A9D67FC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20" name="Freeform 263">
              <a:extLst>
                <a:ext uri="{FF2B5EF4-FFF2-40B4-BE49-F238E27FC236}">
                  <a16:creationId xmlns:a16="http://schemas.microsoft.com/office/drawing/2014/main" id="{F7538826-BCAC-6F86-CCB3-051AEC2C5B1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21" name="Group 265">
              <a:extLst>
                <a:ext uri="{FF2B5EF4-FFF2-40B4-BE49-F238E27FC236}">
                  <a16:creationId xmlns:a16="http://schemas.microsoft.com/office/drawing/2014/main" id="{15DC4FC1-1B3A-D0FB-C90A-3BE431413573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22" name="Freeform 266">
                <a:extLst>
                  <a:ext uri="{FF2B5EF4-FFF2-40B4-BE49-F238E27FC236}">
                    <a16:creationId xmlns:a16="http://schemas.microsoft.com/office/drawing/2014/main" id="{26845A3D-2EBD-4353-B916-CD6FEC3421E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23" name="TextBox 267">
                <a:extLst>
                  <a:ext uri="{FF2B5EF4-FFF2-40B4-BE49-F238E27FC236}">
                    <a16:creationId xmlns:a16="http://schemas.microsoft.com/office/drawing/2014/main" id="{CB94DA4A-D8C3-146D-6890-B0345C3B3D1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24" name="Group 8">
            <a:extLst>
              <a:ext uri="{FF2B5EF4-FFF2-40B4-BE49-F238E27FC236}">
                <a16:creationId xmlns:a16="http://schemas.microsoft.com/office/drawing/2014/main" id="{B59175AF-7BC1-97A4-E7E1-33A198F515BB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325" name="Freeform 10">
              <a:extLst>
                <a:ext uri="{FF2B5EF4-FFF2-40B4-BE49-F238E27FC236}">
                  <a16:creationId xmlns:a16="http://schemas.microsoft.com/office/drawing/2014/main" id="{52206ABA-4792-63D3-3302-9AB0A47318B8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26" name="Freeform 13">
              <a:extLst>
                <a:ext uri="{FF2B5EF4-FFF2-40B4-BE49-F238E27FC236}">
                  <a16:creationId xmlns:a16="http://schemas.microsoft.com/office/drawing/2014/main" id="{847390A7-83A2-11E2-7389-54AE81AF7D4C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27" name="Group 15">
              <a:extLst>
                <a:ext uri="{FF2B5EF4-FFF2-40B4-BE49-F238E27FC236}">
                  <a16:creationId xmlns:a16="http://schemas.microsoft.com/office/drawing/2014/main" id="{7270B05E-A2A4-07D7-B819-44C3739CABFD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28" name="Freeform 16">
                <a:extLst>
                  <a:ext uri="{FF2B5EF4-FFF2-40B4-BE49-F238E27FC236}">
                    <a16:creationId xmlns:a16="http://schemas.microsoft.com/office/drawing/2014/main" id="{9ABD28F8-127F-1004-44E7-FA301DBB012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29" name="TextBox 17">
                <a:extLst>
                  <a:ext uri="{FF2B5EF4-FFF2-40B4-BE49-F238E27FC236}">
                    <a16:creationId xmlns:a16="http://schemas.microsoft.com/office/drawing/2014/main" id="{6A24975C-06ED-8ACB-04F2-97F0A166AC8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30" name="Group 18">
            <a:extLst>
              <a:ext uri="{FF2B5EF4-FFF2-40B4-BE49-F238E27FC236}">
                <a16:creationId xmlns:a16="http://schemas.microsoft.com/office/drawing/2014/main" id="{FACEFEC8-4BA9-1866-F783-433941BE3832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331" name="Freeform 20">
              <a:extLst>
                <a:ext uri="{FF2B5EF4-FFF2-40B4-BE49-F238E27FC236}">
                  <a16:creationId xmlns:a16="http://schemas.microsoft.com/office/drawing/2014/main" id="{EF3722B9-702B-B903-0415-8500F823B385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32" name="Freeform 23">
              <a:extLst>
                <a:ext uri="{FF2B5EF4-FFF2-40B4-BE49-F238E27FC236}">
                  <a16:creationId xmlns:a16="http://schemas.microsoft.com/office/drawing/2014/main" id="{8A6A0C9B-C8B7-786E-55DE-F33644FBC015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33" name="Group 25">
              <a:extLst>
                <a:ext uri="{FF2B5EF4-FFF2-40B4-BE49-F238E27FC236}">
                  <a16:creationId xmlns:a16="http://schemas.microsoft.com/office/drawing/2014/main" id="{EB307733-24EF-5ADC-A6CB-A5A2C24829BB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34" name="Freeform 26">
                <a:extLst>
                  <a:ext uri="{FF2B5EF4-FFF2-40B4-BE49-F238E27FC236}">
                    <a16:creationId xmlns:a16="http://schemas.microsoft.com/office/drawing/2014/main" id="{7FFBB22F-4A1D-E8EC-FC17-08A18D68195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35" name="TextBox 27">
                <a:extLst>
                  <a:ext uri="{FF2B5EF4-FFF2-40B4-BE49-F238E27FC236}">
                    <a16:creationId xmlns:a16="http://schemas.microsoft.com/office/drawing/2014/main" id="{4AFEF452-9DBC-56C9-28FE-E785447B1D0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36" name="Group 28">
            <a:extLst>
              <a:ext uri="{FF2B5EF4-FFF2-40B4-BE49-F238E27FC236}">
                <a16:creationId xmlns:a16="http://schemas.microsoft.com/office/drawing/2014/main" id="{9AA2CBBB-00B9-03BB-11C9-EEFCACDF71B0}"/>
              </a:ext>
            </a:extLst>
          </p:cNvPr>
          <p:cNvGrpSpPr/>
          <p:nvPr userDrawn="1"/>
        </p:nvGrpSpPr>
        <p:grpSpPr>
          <a:xfrm>
            <a:off x="6168357" y="5279272"/>
            <a:ext cx="743514" cy="700914"/>
            <a:chOff x="0" y="0"/>
            <a:chExt cx="1487028" cy="1401827"/>
          </a:xfrm>
          <a:solidFill>
            <a:srgbClr val="EF43B6"/>
          </a:solidFill>
        </p:grpSpPr>
        <p:sp>
          <p:nvSpPr>
            <p:cNvPr id="337" name="Freeform 30">
              <a:extLst>
                <a:ext uri="{FF2B5EF4-FFF2-40B4-BE49-F238E27FC236}">
                  <a16:creationId xmlns:a16="http://schemas.microsoft.com/office/drawing/2014/main" id="{184A35E3-BA2B-DD37-2D05-F34FE25D64E4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38" name="Freeform 33">
              <a:extLst>
                <a:ext uri="{FF2B5EF4-FFF2-40B4-BE49-F238E27FC236}">
                  <a16:creationId xmlns:a16="http://schemas.microsoft.com/office/drawing/2014/main" id="{0C6E273B-52B6-1716-68CD-7FCEAB5D60F1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39" name="Group 35">
              <a:extLst>
                <a:ext uri="{FF2B5EF4-FFF2-40B4-BE49-F238E27FC236}">
                  <a16:creationId xmlns:a16="http://schemas.microsoft.com/office/drawing/2014/main" id="{A1DA696C-3090-C6EF-7DF8-1614E9751E00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40" name="Freeform 36">
                <a:extLst>
                  <a:ext uri="{FF2B5EF4-FFF2-40B4-BE49-F238E27FC236}">
                    <a16:creationId xmlns:a16="http://schemas.microsoft.com/office/drawing/2014/main" id="{F1B2FEB9-A4F7-54E2-3BB8-40D558CAA70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41" name="TextBox 37">
                <a:extLst>
                  <a:ext uri="{FF2B5EF4-FFF2-40B4-BE49-F238E27FC236}">
                    <a16:creationId xmlns:a16="http://schemas.microsoft.com/office/drawing/2014/main" id="{AC129BC0-9312-DE3D-6709-843895ACF90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42" name="Group 98">
            <a:extLst>
              <a:ext uri="{FF2B5EF4-FFF2-40B4-BE49-F238E27FC236}">
                <a16:creationId xmlns:a16="http://schemas.microsoft.com/office/drawing/2014/main" id="{EDC21396-00D4-1A69-1197-6236AD3522B1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343" name="Group 99">
              <a:extLst>
                <a:ext uri="{FF2B5EF4-FFF2-40B4-BE49-F238E27FC236}">
                  <a16:creationId xmlns:a16="http://schemas.microsoft.com/office/drawing/2014/main" id="{791289FE-94FE-7960-ED3A-97B437C33923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347" name="Freeform 100">
                <a:extLst>
                  <a:ext uri="{FF2B5EF4-FFF2-40B4-BE49-F238E27FC236}">
                    <a16:creationId xmlns:a16="http://schemas.microsoft.com/office/drawing/2014/main" id="{7FB6CABD-1F21-962B-862B-9BC74F90943A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348" name="TextBox 101">
                <a:extLst>
                  <a:ext uri="{FF2B5EF4-FFF2-40B4-BE49-F238E27FC236}">
                    <a16:creationId xmlns:a16="http://schemas.microsoft.com/office/drawing/2014/main" id="{4EF70718-395B-DC2D-A13D-6BAD68987604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44" name="Group 343">
              <a:extLst>
                <a:ext uri="{FF2B5EF4-FFF2-40B4-BE49-F238E27FC236}">
                  <a16:creationId xmlns:a16="http://schemas.microsoft.com/office/drawing/2014/main" id="{7285B213-23F8-DA3D-0911-CF0A1F9CE2E7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345" name="Freeform 103">
                <a:extLst>
                  <a:ext uri="{FF2B5EF4-FFF2-40B4-BE49-F238E27FC236}">
                    <a16:creationId xmlns:a16="http://schemas.microsoft.com/office/drawing/2014/main" id="{CC9D1F6B-05BD-ECD6-D695-B8AC7206B301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46" name="TextBox 345">
                <a:extLst>
                  <a:ext uri="{FF2B5EF4-FFF2-40B4-BE49-F238E27FC236}">
                    <a16:creationId xmlns:a16="http://schemas.microsoft.com/office/drawing/2014/main" id="{261F301B-0A38-5D98-82A2-A9CD28F7D005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49" name="Group 97">
            <a:extLst>
              <a:ext uri="{FF2B5EF4-FFF2-40B4-BE49-F238E27FC236}">
                <a16:creationId xmlns:a16="http://schemas.microsoft.com/office/drawing/2014/main" id="{2167EBBD-C539-1F06-E711-CC3BB73472AF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350" name="Freeform 99">
              <a:extLst>
                <a:ext uri="{FF2B5EF4-FFF2-40B4-BE49-F238E27FC236}">
                  <a16:creationId xmlns:a16="http://schemas.microsoft.com/office/drawing/2014/main" id="{B95E7885-8E4F-13A9-55BB-2C04A1C06DD1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51" name="Freeform 102">
              <a:extLst>
                <a:ext uri="{FF2B5EF4-FFF2-40B4-BE49-F238E27FC236}">
                  <a16:creationId xmlns:a16="http://schemas.microsoft.com/office/drawing/2014/main" id="{B1FD1F90-26C0-CD5A-5288-287C5F9391FD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52" name="Group 104">
              <a:extLst>
                <a:ext uri="{FF2B5EF4-FFF2-40B4-BE49-F238E27FC236}">
                  <a16:creationId xmlns:a16="http://schemas.microsoft.com/office/drawing/2014/main" id="{0D46D177-68B4-D9B8-173B-6320EDCE056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53" name="Freeform 105">
                <a:extLst>
                  <a:ext uri="{FF2B5EF4-FFF2-40B4-BE49-F238E27FC236}">
                    <a16:creationId xmlns:a16="http://schemas.microsoft.com/office/drawing/2014/main" id="{1A806D25-60AF-4E3D-1BFF-4CCB6DC16D4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54" name="TextBox 106">
                <a:extLst>
                  <a:ext uri="{FF2B5EF4-FFF2-40B4-BE49-F238E27FC236}">
                    <a16:creationId xmlns:a16="http://schemas.microsoft.com/office/drawing/2014/main" id="{AF0308BF-1FD7-0F0F-89EC-86EF65B4BEC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55" name="Group 153">
            <a:extLst>
              <a:ext uri="{FF2B5EF4-FFF2-40B4-BE49-F238E27FC236}">
                <a16:creationId xmlns:a16="http://schemas.microsoft.com/office/drawing/2014/main" id="{3A0F97F9-8D95-61A5-4014-6D495C0B019C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356" name="Freeform 155">
              <a:extLst>
                <a:ext uri="{FF2B5EF4-FFF2-40B4-BE49-F238E27FC236}">
                  <a16:creationId xmlns:a16="http://schemas.microsoft.com/office/drawing/2014/main" id="{514CA7D0-9B25-B562-61A5-B06C31DBF003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57" name="Freeform 158">
              <a:extLst>
                <a:ext uri="{FF2B5EF4-FFF2-40B4-BE49-F238E27FC236}">
                  <a16:creationId xmlns:a16="http://schemas.microsoft.com/office/drawing/2014/main" id="{B3FA9B73-34FB-6B34-2C20-2FA45966E952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58" name="Group 160">
              <a:extLst>
                <a:ext uri="{FF2B5EF4-FFF2-40B4-BE49-F238E27FC236}">
                  <a16:creationId xmlns:a16="http://schemas.microsoft.com/office/drawing/2014/main" id="{5E9B09C8-032D-BC47-0E13-5E82A04061E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59" name="Freeform 161">
                <a:extLst>
                  <a:ext uri="{FF2B5EF4-FFF2-40B4-BE49-F238E27FC236}">
                    <a16:creationId xmlns:a16="http://schemas.microsoft.com/office/drawing/2014/main" id="{D65DCE95-7B41-065C-9A09-B7433D6E504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60" name="TextBox 162">
                <a:extLst>
                  <a:ext uri="{FF2B5EF4-FFF2-40B4-BE49-F238E27FC236}">
                    <a16:creationId xmlns:a16="http://schemas.microsoft.com/office/drawing/2014/main" id="{02670C61-947B-88EE-0121-F62ECECE818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61" name="Group 212">
            <a:extLst>
              <a:ext uri="{FF2B5EF4-FFF2-40B4-BE49-F238E27FC236}">
                <a16:creationId xmlns:a16="http://schemas.microsoft.com/office/drawing/2014/main" id="{D0756502-17A7-C9D9-3B4A-10952A016323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362" name="Freeform 214">
              <a:extLst>
                <a:ext uri="{FF2B5EF4-FFF2-40B4-BE49-F238E27FC236}">
                  <a16:creationId xmlns:a16="http://schemas.microsoft.com/office/drawing/2014/main" id="{A790FB56-01CB-2082-B377-F43CC19D8E66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63" name="Freeform 217">
              <a:extLst>
                <a:ext uri="{FF2B5EF4-FFF2-40B4-BE49-F238E27FC236}">
                  <a16:creationId xmlns:a16="http://schemas.microsoft.com/office/drawing/2014/main" id="{CFCB13FD-38A0-E1FD-1603-86F7FA32A105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64" name="Group 219">
              <a:extLst>
                <a:ext uri="{FF2B5EF4-FFF2-40B4-BE49-F238E27FC236}">
                  <a16:creationId xmlns:a16="http://schemas.microsoft.com/office/drawing/2014/main" id="{D404A09A-EC49-AB21-B760-F50BE5E9364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65" name="Freeform 220">
                <a:extLst>
                  <a:ext uri="{FF2B5EF4-FFF2-40B4-BE49-F238E27FC236}">
                    <a16:creationId xmlns:a16="http://schemas.microsoft.com/office/drawing/2014/main" id="{046816DC-F51A-9D05-E826-5E4602A159B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66" name="TextBox 221">
                <a:extLst>
                  <a:ext uri="{FF2B5EF4-FFF2-40B4-BE49-F238E27FC236}">
                    <a16:creationId xmlns:a16="http://schemas.microsoft.com/office/drawing/2014/main" id="{5108C602-3BC8-2D9E-F190-2965A98BEFE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39628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3">
            <a:extLst>
              <a:ext uri="{FF2B5EF4-FFF2-40B4-BE49-F238E27FC236}">
                <a16:creationId xmlns:a16="http://schemas.microsoft.com/office/drawing/2014/main" id="{5F76E019-8726-8870-2727-66CDFF6F091C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pic>
        <p:nvPicPr>
          <p:cNvPr id="15" name="Picture 14" descr="Supported Internships logo">
            <a:extLst>
              <a:ext uri="{FF2B5EF4-FFF2-40B4-BE49-F238E27FC236}">
                <a16:creationId xmlns:a16="http://schemas.microsoft.com/office/drawing/2014/main" id="{2A2768AB-D94F-841B-04C2-6D66944D20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grpSp>
        <p:nvGrpSpPr>
          <p:cNvPr id="163" name="Group 162">
            <a:extLst>
              <a:ext uri="{FF2B5EF4-FFF2-40B4-BE49-F238E27FC236}">
                <a16:creationId xmlns:a16="http://schemas.microsoft.com/office/drawing/2014/main" id="{3E781D50-FBEA-F5C4-AFC2-78B47819FC8A}"/>
              </a:ext>
            </a:extLst>
          </p:cNvPr>
          <p:cNvGrpSpPr/>
          <p:nvPr userDrawn="1"/>
        </p:nvGrpSpPr>
        <p:grpSpPr>
          <a:xfrm>
            <a:off x="11258291" y="184303"/>
            <a:ext cx="744468" cy="700914"/>
            <a:chOff x="11258291" y="184303"/>
            <a:chExt cx="744468" cy="700914"/>
          </a:xfrm>
          <a:solidFill>
            <a:srgbClr val="FF7CD3"/>
          </a:solidFill>
        </p:grpSpPr>
        <p:sp>
          <p:nvSpPr>
            <p:cNvPr id="164" name="Freeform 314">
              <a:extLst>
                <a:ext uri="{FF2B5EF4-FFF2-40B4-BE49-F238E27FC236}">
                  <a16:creationId xmlns:a16="http://schemas.microsoft.com/office/drawing/2014/main" id="{295AAAAB-657C-BCC6-286B-2E389686BB9C}"/>
                </a:ext>
              </a:extLst>
            </p:cNvPr>
            <p:cNvSpPr/>
            <p:nvPr/>
          </p:nvSpPr>
          <p:spPr>
            <a:xfrm rot="13500000">
              <a:off x="11506840" y="238747"/>
              <a:ext cx="187549" cy="684648"/>
            </a:xfrm>
            <a:custGeom>
              <a:avLst/>
              <a:gdLst/>
              <a:ahLst/>
              <a:cxnLst/>
              <a:rect l="l" t="t" r="r" b="b"/>
              <a:pathLst>
                <a:path w="193323" h="1831488">
                  <a:moveTo>
                    <a:pt x="0" y="0"/>
                  </a:moveTo>
                  <a:lnTo>
                    <a:pt x="193323" y="0"/>
                  </a:lnTo>
                  <a:lnTo>
                    <a:pt x="193323" y="1831488"/>
                  </a:lnTo>
                  <a:lnTo>
                    <a:pt x="0" y="1831488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69" name="Freeform 367">
              <a:extLst>
                <a:ext uri="{FF2B5EF4-FFF2-40B4-BE49-F238E27FC236}">
                  <a16:creationId xmlns:a16="http://schemas.microsoft.com/office/drawing/2014/main" id="{4AFE63A1-1EC1-1533-CA8B-5267332571B1}"/>
                </a:ext>
              </a:extLst>
            </p:cNvPr>
            <p:cNvSpPr/>
            <p:nvPr/>
          </p:nvSpPr>
          <p:spPr>
            <a:xfrm rot="10800000">
              <a:off x="11815210" y="18430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67" name="Freeform 401">
              <a:extLst>
                <a:ext uri="{FF2B5EF4-FFF2-40B4-BE49-F238E27FC236}">
                  <a16:creationId xmlns:a16="http://schemas.microsoft.com/office/drawing/2014/main" id="{E195CA1B-7B58-E94F-D4D5-E4D3F6B40301}"/>
                </a:ext>
              </a:extLst>
            </p:cNvPr>
            <p:cNvSpPr/>
            <p:nvPr/>
          </p:nvSpPr>
          <p:spPr>
            <a:xfrm rot="5400000">
              <a:off x="11558527" y="-72379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10932618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32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10932618" cy="4064223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reeform 6" descr="Careers Worcs">
            <a:extLst>
              <a:ext uri="{FF2B5EF4-FFF2-40B4-BE49-F238E27FC236}">
                <a16:creationId xmlns:a16="http://schemas.microsoft.com/office/drawing/2014/main" id="{165E2684-F04D-78D0-AA25-B0D3ED5D71AA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12" name="Freeform 5" descr="Worcestershire County Council">
            <a:extLst>
              <a:ext uri="{FF2B5EF4-FFF2-40B4-BE49-F238E27FC236}">
                <a16:creationId xmlns:a16="http://schemas.microsoft.com/office/drawing/2014/main" id="{62032C60-6FC0-45AC-812A-874FF61F13FE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116" name="Group 326">
            <a:extLst>
              <a:ext uri="{FF2B5EF4-FFF2-40B4-BE49-F238E27FC236}">
                <a16:creationId xmlns:a16="http://schemas.microsoft.com/office/drawing/2014/main" id="{E1159A49-AE7A-323A-525E-B22297B8EBFD}"/>
              </a:ext>
            </a:extLst>
          </p:cNvPr>
          <p:cNvGrpSpPr/>
          <p:nvPr userDrawn="1"/>
        </p:nvGrpSpPr>
        <p:grpSpPr>
          <a:xfrm>
            <a:off x="11295582" y="5279272"/>
            <a:ext cx="707176" cy="700913"/>
            <a:chOff x="0" y="0"/>
            <a:chExt cx="1414352" cy="1401826"/>
          </a:xfrm>
        </p:grpSpPr>
        <p:grpSp>
          <p:nvGrpSpPr>
            <p:cNvPr id="117" name="Group 327">
              <a:extLst>
                <a:ext uri="{FF2B5EF4-FFF2-40B4-BE49-F238E27FC236}">
                  <a16:creationId xmlns:a16="http://schemas.microsoft.com/office/drawing/2014/main" id="{FA3C4AC7-9BB1-BB5B-1886-BFAF14345A0C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124" name="Freeform 328">
                <a:extLst>
                  <a:ext uri="{FF2B5EF4-FFF2-40B4-BE49-F238E27FC236}">
                    <a16:creationId xmlns:a16="http://schemas.microsoft.com/office/drawing/2014/main" id="{73658B65-AC22-FD9F-16E3-8BDE551BF06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5" name="TextBox 329">
                <a:extLst>
                  <a:ext uri="{FF2B5EF4-FFF2-40B4-BE49-F238E27FC236}">
                    <a16:creationId xmlns:a16="http://schemas.microsoft.com/office/drawing/2014/main" id="{0D9BC617-9DDF-C7B7-1839-06A65764D02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18" name="Group 330">
              <a:extLst>
                <a:ext uri="{FF2B5EF4-FFF2-40B4-BE49-F238E27FC236}">
                  <a16:creationId xmlns:a16="http://schemas.microsoft.com/office/drawing/2014/main" id="{B2990D9B-2D82-27BD-B3EE-56023AF46FC0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22" name="Freeform 331">
                <a:extLst>
                  <a:ext uri="{FF2B5EF4-FFF2-40B4-BE49-F238E27FC236}">
                    <a16:creationId xmlns:a16="http://schemas.microsoft.com/office/drawing/2014/main" id="{7C418939-53CD-D033-BD9F-C99E02602EE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3" name="TextBox 332">
                <a:extLst>
                  <a:ext uri="{FF2B5EF4-FFF2-40B4-BE49-F238E27FC236}">
                    <a16:creationId xmlns:a16="http://schemas.microsoft.com/office/drawing/2014/main" id="{9A63C24B-41FE-5A7B-AF1E-6DDBF5472B4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19" name="Group 333">
              <a:extLst>
                <a:ext uri="{FF2B5EF4-FFF2-40B4-BE49-F238E27FC236}">
                  <a16:creationId xmlns:a16="http://schemas.microsoft.com/office/drawing/2014/main" id="{A2BACD30-B8CE-8193-BB45-78183DED54C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120" name="Freeform 334">
                <a:extLst>
                  <a:ext uri="{FF2B5EF4-FFF2-40B4-BE49-F238E27FC236}">
                    <a16:creationId xmlns:a16="http://schemas.microsoft.com/office/drawing/2014/main" id="{306A62BA-C536-8CEB-AB65-2FB964834C7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1" name="TextBox 335">
                <a:extLst>
                  <a:ext uri="{FF2B5EF4-FFF2-40B4-BE49-F238E27FC236}">
                    <a16:creationId xmlns:a16="http://schemas.microsoft.com/office/drawing/2014/main" id="{750B5B52-92CA-3F19-C362-883A2678DDE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6" name="Group 336">
            <a:extLst>
              <a:ext uri="{FF2B5EF4-FFF2-40B4-BE49-F238E27FC236}">
                <a16:creationId xmlns:a16="http://schemas.microsoft.com/office/drawing/2014/main" id="{68F6A465-61CF-B43B-B9D7-146D06F1C723}"/>
              </a:ext>
            </a:extLst>
          </p:cNvPr>
          <p:cNvGrpSpPr/>
          <p:nvPr userDrawn="1"/>
        </p:nvGrpSpPr>
        <p:grpSpPr>
          <a:xfrm>
            <a:off x="11301846" y="2731788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127" name="Freeform 338">
              <a:extLst>
                <a:ext uri="{FF2B5EF4-FFF2-40B4-BE49-F238E27FC236}">
                  <a16:creationId xmlns:a16="http://schemas.microsoft.com/office/drawing/2014/main" id="{1D11A4FE-5009-AD22-633B-9D6D56745CCB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8" name="Freeform 341">
              <a:extLst>
                <a:ext uri="{FF2B5EF4-FFF2-40B4-BE49-F238E27FC236}">
                  <a16:creationId xmlns:a16="http://schemas.microsoft.com/office/drawing/2014/main" id="{D89B71B5-C7D8-1E69-B2D8-470B37A0B9E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29" name="Group 343">
              <a:extLst>
                <a:ext uri="{FF2B5EF4-FFF2-40B4-BE49-F238E27FC236}">
                  <a16:creationId xmlns:a16="http://schemas.microsoft.com/office/drawing/2014/main" id="{8D08E679-CB68-B077-A243-7693AB3DED15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0" name="Freeform 344">
                <a:extLst>
                  <a:ext uri="{FF2B5EF4-FFF2-40B4-BE49-F238E27FC236}">
                    <a16:creationId xmlns:a16="http://schemas.microsoft.com/office/drawing/2014/main" id="{AA3E822F-E2F9-D86F-37E7-13B8F4960BE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1" name="TextBox 345">
                <a:extLst>
                  <a:ext uri="{FF2B5EF4-FFF2-40B4-BE49-F238E27FC236}">
                    <a16:creationId xmlns:a16="http://schemas.microsoft.com/office/drawing/2014/main" id="{D70618AE-BA01-CAB2-68FB-3402BAA5CCE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2" name="Group 346">
            <a:extLst>
              <a:ext uri="{FF2B5EF4-FFF2-40B4-BE49-F238E27FC236}">
                <a16:creationId xmlns:a16="http://schemas.microsoft.com/office/drawing/2014/main" id="{27B3E4BF-FCF5-A598-F0F9-DB4F3F12827C}"/>
              </a:ext>
            </a:extLst>
          </p:cNvPr>
          <p:cNvGrpSpPr/>
          <p:nvPr userDrawn="1"/>
        </p:nvGrpSpPr>
        <p:grpSpPr>
          <a:xfrm rot="5400000">
            <a:off x="11283677" y="3599117"/>
            <a:ext cx="737252" cy="700914"/>
            <a:chOff x="-1" y="-1"/>
            <a:chExt cx="1474503" cy="1401827"/>
          </a:xfrm>
          <a:solidFill>
            <a:srgbClr val="6E1F82"/>
          </a:solidFill>
        </p:grpSpPr>
        <p:sp>
          <p:nvSpPr>
            <p:cNvPr id="133" name="Freeform 348">
              <a:extLst>
                <a:ext uri="{FF2B5EF4-FFF2-40B4-BE49-F238E27FC236}">
                  <a16:creationId xmlns:a16="http://schemas.microsoft.com/office/drawing/2014/main" id="{B8E5E3AE-D6FA-13F4-4CA4-13C7D7FD80EC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4" name="Freeform 351">
              <a:extLst>
                <a:ext uri="{FF2B5EF4-FFF2-40B4-BE49-F238E27FC236}">
                  <a16:creationId xmlns:a16="http://schemas.microsoft.com/office/drawing/2014/main" id="{42A6323C-09CD-CCCD-EC6F-079122988EA9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 dirty="0"/>
            </a:p>
          </p:txBody>
        </p:sp>
        <p:grpSp>
          <p:nvGrpSpPr>
            <p:cNvPr id="135" name="Group 353">
              <a:extLst>
                <a:ext uri="{FF2B5EF4-FFF2-40B4-BE49-F238E27FC236}">
                  <a16:creationId xmlns:a16="http://schemas.microsoft.com/office/drawing/2014/main" id="{A4467429-3D1D-02E4-BD74-A0050EF72A3B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6" name="Freeform 354">
                <a:extLst>
                  <a:ext uri="{FF2B5EF4-FFF2-40B4-BE49-F238E27FC236}">
                    <a16:creationId xmlns:a16="http://schemas.microsoft.com/office/drawing/2014/main" id="{B79FADFF-4401-AEC1-33D1-9E8FEAE185D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7" name="TextBox 355">
                <a:extLst>
                  <a:ext uri="{FF2B5EF4-FFF2-40B4-BE49-F238E27FC236}">
                    <a16:creationId xmlns:a16="http://schemas.microsoft.com/office/drawing/2014/main" id="{EFEB87F5-D103-0288-7FF0-50AD7681D5F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8" name="Group 356">
            <a:extLst>
              <a:ext uri="{FF2B5EF4-FFF2-40B4-BE49-F238E27FC236}">
                <a16:creationId xmlns:a16="http://schemas.microsoft.com/office/drawing/2014/main" id="{B68F2A85-FDFA-A59D-2B71-8C6E439212BD}"/>
              </a:ext>
            </a:extLst>
          </p:cNvPr>
          <p:cNvGrpSpPr/>
          <p:nvPr userDrawn="1"/>
        </p:nvGrpSpPr>
        <p:grpSpPr>
          <a:xfrm rot="10800000">
            <a:off x="11259244" y="4430110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139" name="Freeform 358">
              <a:extLst>
                <a:ext uri="{FF2B5EF4-FFF2-40B4-BE49-F238E27FC236}">
                  <a16:creationId xmlns:a16="http://schemas.microsoft.com/office/drawing/2014/main" id="{23843ED4-8755-53EF-36F2-11F545F85C2C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40" name="Freeform 361">
              <a:extLst>
                <a:ext uri="{FF2B5EF4-FFF2-40B4-BE49-F238E27FC236}">
                  <a16:creationId xmlns:a16="http://schemas.microsoft.com/office/drawing/2014/main" id="{AE7B5FE7-5450-4616-FA47-6343FBD9672E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41" name="Group 363">
              <a:extLst>
                <a:ext uri="{FF2B5EF4-FFF2-40B4-BE49-F238E27FC236}">
                  <a16:creationId xmlns:a16="http://schemas.microsoft.com/office/drawing/2014/main" id="{557C70C1-FEE9-2B14-0356-44E12B181A04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42" name="Freeform 364">
                <a:extLst>
                  <a:ext uri="{FF2B5EF4-FFF2-40B4-BE49-F238E27FC236}">
                    <a16:creationId xmlns:a16="http://schemas.microsoft.com/office/drawing/2014/main" id="{08C3594E-4688-66ED-2663-7351F6FBEE9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43" name="TextBox 365">
                <a:extLst>
                  <a:ext uri="{FF2B5EF4-FFF2-40B4-BE49-F238E27FC236}">
                    <a16:creationId xmlns:a16="http://schemas.microsoft.com/office/drawing/2014/main" id="{2E6FE98A-AAB9-24AD-E4D6-889F9B4E616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44" name="Group 369">
            <a:extLst>
              <a:ext uri="{FF2B5EF4-FFF2-40B4-BE49-F238E27FC236}">
                <a16:creationId xmlns:a16="http://schemas.microsoft.com/office/drawing/2014/main" id="{6B7AF1B3-6A99-E022-62DB-36961D207120}"/>
              </a:ext>
            </a:extLst>
          </p:cNvPr>
          <p:cNvGrpSpPr/>
          <p:nvPr userDrawn="1"/>
        </p:nvGrpSpPr>
        <p:grpSpPr>
          <a:xfrm rot="16200000">
            <a:off x="11277416" y="1864460"/>
            <a:ext cx="743515" cy="700913"/>
            <a:chOff x="-1" y="1"/>
            <a:chExt cx="1487028" cy="1401826"/>
          </a:xfrm>
          <a:solidFill>
            <a:srgbClr val="EF43B6"/>
          </a:solidFill>
        </p:grpSpPr>
        <p:sp>
          <p:nvSpPr>
            <p:cNvPr id="145" name="Freeform 371">
              <a:extLst>
                <a:ext uri="{FF2B5EF4-FFF2-40B4-BE49-F238E27FC236}">
                  <a16:creationId xmlns:a16="http://schemas.microsoft.com/office/drawing/2014/main" id="{FFF7A19D-2B31-63F3-C9AB-5B4A41F1B792}"/>
                </a:ext>
              </a:extLst>
            </p:cNvPr>
            <p:cNvSpPr/>
            <p:nvPr userDrawn="1"/>
          </p:nvSpPr>
          <p:spPr>
            <a:xfrm>
              <a:off x="-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46" name="Freeform 374">
              <a:extLst>
                <a:ext uri="{FF2B5EF4-FFF2-40B4-BE49-F238E27FC236}">
                  <a16:creationId xmlns:a16="http://schemas.microsoft.com/office/drawing/2014/main" id="{617C5A86-A60D-7B94-DA00-94ABE990BD6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47" name="Freeform 377">
              <a:extLst>
                <a:ext uri="{FF2B5EF4-FFF2-40B4-BE49-F238E27FC236}">
                  <a16:creationId xmlns:a16="http://schemas.microsoft.com/office/drawing/2014/main" id="{8B9B8499-0C2A-926D-A3E8-09E468856676}"/>
                </a:ext>
              </a:extLst>
            </p:cNvPr>
            <p:cNvSpPr/>
            <p:nvPr/>
          </p:nvSpPr>
          <p:spPr>
            <a:xfrm rot="13500000">
              <a:off x="598565" y="-7267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148" name="Group 386">
            <a:extLst>
              <a:ext uri="{FF2B5EF4-FFF2-40B4-BE49-F238E27FC236}">
                <a16:creationId xmlns:a16="http://schemas.microsoft.com/office/drawing/2014/main" id="{939389A5-599E-B8CD-6685-49A469E90232}"/>
              </a:ext>
            </a:extLst>
          </p:cNvPr>
          <p:cNvGrpSpPr/>
          <p:nvPr userDrawn="1"/>
        </p:nvGrpSpPr>
        <p:grpSpPr>
          <a:xfrm rot="16200000">
            <a:off x="11304976" y="1033464"/>
            <a:ext cx="697782" cy="697782"/>
            <a:chOff x="0" y="0"/>
            <a:chExt cx="1395563" cy="1395563"/>
          </a:xfrm>
        </p:grpSpPr>
        <p:grpSp>
          <p:nvGrpSpPr>
            <p:cNvPr id="149" name="Group 387">
              <a:extLst>
                <a:ext uri="{FF2B5EF4-FFF2-40B4-BE49-F238E27FC236}">
                  <a16:creationId xmlns:a16="http://schemas.microsoft.com/office/drawing/2014/main" id="{8A062AA9-0E5C-4FF3-DBB6-7FBF191A994F}"/>
                </a:ext>
              </a:extLst>
            </p:cNvPr>
            <p:cNvGrpSpPr/>
            <p:nvPr userDrawn="1"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153" name="Freeform 388">
                <a:extLst>
                  <a:ext uri="{FF2B5EF4-FFF2-40B4-BE49-F238E27FC236}">
                    <a16:creationId xmlns:a16="http://schemas.microsoft.com/office/drawing/2014/main" id="{BD5B27DC-C6E9-7777-BB3B-0D9618FE4659}"/>
                  </a:ext>
                </a:extLst>
              </p:cNvPr>
              <p:cNvSpPr/>
              <p:nvPr userDrawn="1"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941B85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154" name="TextBox 389">
                <a:extLst>
                  <a:ext uri="{FF2B5EF4-FFF2-40B4-BE49-F238E27FC236}">
                    <a16:creationId xmlns:a16="http://schemas.microsoft.com/office/drawing/2014/main" id="{FF0B9721-8141-3050-C230-2771AAD6BF12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50" name="Group 390">
              <a:extLst>
                <a:ext uri="{FF2B5EF4-FFF2-40B4-BE49-F238E27FC236}">
                  <a16:creationId xmlns:a16="http://schemas.microsoft.com/office/drawing/2014/main" id="{DE14EE4D-7AF8-6AED-DACC-FA8276895482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151" name="Freeform 391">
                <a:extLst>
                  <a:ext uri="{FF2B5EF4-FFF2-40B4-BE49-F238E27FC236}">
                    <a16:creationId xmlns:a16="http://schemas.microsoft.com/office/drawing/2014/main" id="{776A000F-8A3E-2209-445D-EEC0BBA7DBCB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52" name="TextBox 392">
                <a:extLst>
                  <a:ext uri="{FF2B5EF4-FFF2-40B4-BE49-F238E27FC236}">
                    <a16:creationId xmlns:a16="http://schemas.microsoft.com/office/drawing/2014/main" id="{81454F07-3AF3-B100-19D4-394587C981FA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63356F01-0012-5217-E6F7-F71C25552E79}"/>
              </a:ext>
            </a:extLst>
          </p:cNvPr>
          <p:cNvGrpSpPr/>
          <p:nvPr userDrawn="1"/>
        </p:nvGrpSpPr>
        <p:grpSpPr>
          <a:xfrm>
            <a:off x="2750208" y="5279272"/>
            <a:ext cx="727401" cy="700913"/>
            <a:chOff x="2750208" y="5279272"/>
            <a:chExt cx="727401" cy="700913"/>
          </a:xfrm>
        </p:grpSpPr>
        <p:sp>
          <p:nvSpPr>
            <p:cNvPr id="156" name="Freeform 204">
              <a:extLst>
                <a:ext uri="{FF2B5EF4-FFF2-40B4-BE49-F238E27FC236}">
                  <a16:creationId xmlns:a16="http://schemas.microsoft.com/office/drawing/2014/main" id="{19FF6EE6-91A3-61B8-54C3-B733E6FF5EFD}"/>
                </a:ext>
              </a:extLst>
            </p:cNvPr>
            <p:cNvSpPr/>
            <p:nvPr/>
          </p:nvSpPr>
          <p:spPr>
            <a:xfrm>
              <a:off x="2750208" y="5279272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57" name="Freeform 207">
              <a:extLst>
                <a:ext uri="{FF2B5EF4-FFF2-40B4-BE49-F238E27FC236}">
                  <a16:creationId xmlns:a16="http://schemas.microsoft.com/office/drawing/2014/main" id="{01206035-8EB6-D708-0B6B-465030FC0F2C}"/>
                </a:ext>
              </a:extLst>
            </p:cNvPr>
            <p:cNvSpPr/>
            <p:nvPr userDrawn="1"/>
          </p:nvSpPr>
          <p:spPr>
            <a:xfrm rot="16200000">
              <a:off x="3006890" y="553595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58" name="Freeform 210">
              <a:extLst>
                <a:ext uri="{FF2B5EF4-FFF2-40B4-BE49-F238E27FC236}">
                  <a16:creationId xmlns:a16="http://schemas.microsoft.com/office/drawing/2014/main" id="{FB2C4058-5497-581C-3339-FE660F93FB7C}"/>
                </a:ext>
              </a:extLst>
            </p:cNvPr>
            <p:cNvSpPr/>
            <p:nvPr userDrawn="1"/>
          </p:nvSpPr>
          <p:spPr>
            <a:xfrm rot="13500000">
              <a:off x="3042816" y="5259045"/>
              <a:ext cx="187549" cy="682037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159" name="Group 7">
            <a:extLst>
              <a:ext uri="{FF2B5EF4-FFF2-40B4-BE49-F238E27FC236}">
                <a16:creationId xmlns:a16="http://schemas.microsoft.com/office/drawing/2014/main" id="{EF0AE2EB-1777-BECE-48BD-050B097A8767}"/>
              </a:ext>
            </a:extLst>
          </p:cNvPr>
          <p:cNvGrpSpPr/>
          <p:nvPr userDrawn="1"/>
        </p:nvGrpSpPr>
        <p:grpSpPr>
          <a:xfrm rot="5400000">
            <a:off x="7004725" y="5297440"/>
            <a:ext cx="743515" cy="700915"/>
            <a:chOff x="-1" y="-1"/>
            <a:chExt cx="1487029" cy="1401828"/>
          </a:xfrm>
          <a:solidFill>
            <a:srgbClr val="6E1F82"/>
          </a:solidFill>
        </p:grpSpPr>
        <p:sp>
          <p:nvSpPr>
            <p:cNvPr id="160" name="Freeform 9">
              <a:extLst>
                <a:ext uri="{FF2B5EF4-FFF2-40B4-BE49-F238E27FC236}">
                  <a16:creationId xmlns:a16="http://schemas.microsoft.com/office/drawing/2014/main" id="{D5C45052-74B0-F8AD-D8C9-16380FC33EDC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61" name="Freeform 12">
              <a:extLst>
                <a:ext uri="{FF2B5EF4-FFF2-40B4-BE49-F238E27FC236}">
                  <a16:creationId xmlns:a16="http://schemas.microsoft.com/office/drawing/2014/main" id="{C9D672B1-1104-FF8B-7B35-6A9DC69ADD98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62" name="Group 14">
              <a:extLst>
                <a:ext uri="{FF2B5EF4-FFF2-40B4-BE49-F238E27FC236}">
                  <a16:creationId xmlns:a16="http://schemas.microsoft.com/office/drawing/2014/main" id="{45AE41AD-1032-4570-4619-2450B7695F2E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65" name="Freeform 15">
                <a:extLst>
                  <a:ext uri="{FF2B5EF4-FFF2-40B4-BE49-F238E27FC236}">
                    <a16:creationId xmlns:a16="http://schemas.microsoft.com/office/drawing/2014/main" id="{427C12FB-0978-AFF6-0A7F-0799E8EC1F9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66" name="TextBox 16">
                <a:extLst>
                  <a:ext uri="{FF2B5EF4-FFF2-40B4-BE49-F238E27FC236}">
                    <a16:creationId xmlns:a16="http://schemas.microsoft.com/office/drawing/2014/main" id="{AEEE1D2D-3475-1AFF-98A0-0B12395D7CA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67" name="Group 66">
            <a:extLst>
              <a:ext uri="{FF2B5EF4-FFF2-40B4-BE49-F238E27FC236}">
                <a16:creationId xmlns:a16="http://schemas.microsoft.com/office/drawing/2014/main" id="{A8FAB702-CA31-85C7-4F8A-501E087396FC}"/>
              </a:ext>
            </a:extLst>
          </p:cNvPr>
          <p:cNvGrpSpPr/>
          <p:nvPr userDrawn="1"/>
        </p:nvGrpSpPr>
        <p:grpSpPr>
          <a:xfrm rot="16200000">
            <a:off x="7877432" y="5279272"/>
            <a:ext cx="707176" cy="700913"/>
            <a:chOff x="0" y="0"/>
            <a:chExt cx="1414352" cy="1401826"/>
          </a:xfrm>
        </p:grpSpPr>
        <p:grpSp>
          <p:nvGrpSpPr>
            <p:cNvPr id="368" name="Group 67">
              <a:extLst>
                <a:ext uri="{FF2B5EF4-FFF2-40B4-BE49-F238E27FC236}">
                  <a16:creationId xmlns:a16="http://schemas.microsoft.com/office/drawing/2014/main" id="{C3ED78AD-BA63-6095-971C-ACE34498C423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375" name="Freeform 68">
                <a:extLst>
                  <a:ext uri="{FF2B5EF4-FFF2-40B4-BE49-F238E27FC236}">
                    <a16:creationId xmlns:a16="http://schemas.microsoft.com/office/drawing/2014/main" id="{6911EFE1-DD70-A1C7-831F-903ACD55AB8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376" name="TextBox 69">
                <a:extLst>
                  <a:ext uri="{FF2B5EF4-FFF2-40B4-BE49-F238E27FC236}">
                    <a16:creationId xmlns:a16="http://schemas.microsoft.com/office/drawing/2014/main" id="{30347606-C1ED-30B8-829E-1050879BCD7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69" name="Group 70">
              <a:extLst>
                <a:ext uri="{FF2B5EF4-FFF2-40B4-BE49-F238E27FC236}">
                  <a16:creationId xmlns:a16="http://schemas.microsoft.com/office/drawing/2014/main" id="{40B32D0A-55A8-FE44-F3DE-63481D79D942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373" name="Freeform 71">
                <a:extLst>
                  <a:ext uri="{FF2B5EF4-FFF2-40B4-BE49-F238E27FC236}">
                    <a16:creationId xmlns:a16="http://schemas.microsoft.com/office/drawing/2014/main" id="{D3448950-E46B-610E-FFFF-B1E9376FECD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74" name="TextBox 72">
                <a:extLst>
                  <a:ext uri="{FF2B5EF4-FFF2-40B4-BE49-F238E27FC236}">
                    <a16:creationId xmlns:a16="http://schemas.microsoft.com/office/drawing/2014/main" id="{7946803A-7F65-71CD-5CB1-64BBFF382BB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70" name="Group 73">
              <a:extLst>
                <a:ext uri="{FF2B5EF4-FFF2-40B4-BE49-F238E27FC236}">
                  <a16:creationId xmlns:a16="http://schemas.microsoft.com/office/drawing/2014/main" id="{DE8FB661-1FB9-34E9-6E65-598F3843EA6F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371" name="Freeform 74">
                <a:extLst>
                  <a:ext uri="{FF2B5EF4-FFF2-40B4-BE49-F238E27FC236}">
                    <a16:creationId xmlns:a16="http://schemas.microsoft.com/office/drawing/2014/main" id="{55E7EBEB-0A56-9384-D5B8-75CFE9EF36D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72" name="TextBox 75">
                <a:extLst>
                  <a:ext uri="{FF2B5EF4-FFF2-40B4-BE49-F238E27FC236}">
                    <a16:creationId xmlns:a16="http://schemas.microsoft.com/office/drawing/2014/main" id="{AF6FA212-4C1E-C4F3-FDC6-1B107F0DAC1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77" name="Group 132">
            <a:extLst>
              <a:ext uri="{FF2B5EF4-FFF2-40B4-BE49-F238E27FC236}">
                <a16:creationId xmlns:a16="http://schemas.microsoft.com/office/drawing/2014/main" id="{DF19AF69-35C8-8F0E-965C-5F8C52E5F43B}"/>
              </a:ext>
            </a:extLst>
          </p:cNvPr>
          <p:cNvGrpSpPr/>
          <p:nvPr userDrawn="1"/>
        </p:nvGrpSpPr>
        <p:grpSpPr>
          <a:xfrm>
            <a:off x="8731969" y="5279272"/>
            <a:ext cx="743514" cy="700914"/>
            <a:chOff x="0" y="0"/>
            <a:chExt cx="1487028" cy="1401827"/>
          </a:xfrm>
          <a:solidFill>
            <a:srgbClr val="941B85"/>
          </a:solidFill>
        </p:grpSpPr>
        <p:sp>
          <p:nvSpPr>
            <p:cNvPr id="378" name="Freeform 134">
              <a:extLst>
                <a:ext uri="{FF2B5EF4-FFF2-40B4-BE49-F238E27FC236}">
                  <a16:creationId xmlns:a16="http://schemas.microsoft.com/office/drawing/2014/main" id="{78E42862-766F-462C-D0DC-059DC2AAADC9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79" name="Freeform 137">
              <a:extLst>
                <a:ext uri="{FF2B5EF4-FFF2-40B4-BE49-F238E27FC236}">
                  <a16:creationId xmlns:a16="http://schemas.microsoft.com/office/drawing/2014/main" id="{E12CDE28-1D24-8B95-FDB9-EC2FC2F38309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80" name="Group 139">
              <a:extLst>
                <a:ext uri="{FF2B5EF4-FFF2-40B4-BE49-F238E27FC236}">
                  <a16:creationId xmlns:a16="http://schemas.microsoft.com/office/drawing/2014/main" id="{A1A3F191-855D-E1DE-1C72-09F5369A4932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81" name="Freeform 140">
                <a:extLst>
                  <a:ext uri="{FF2B5EF4-FFF2-40B4-BE49-F238E27FC236}">
                    <a16:creationId xmlns:a16="http://schemas.microsoft.com/office/drawing/2014/main" id="{A1FAF1BB-D424-1F5F-FD14-0DE3B94B3C9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82" name="TextBox 141">
                <a:extLst>
                  <a:ext uri="{FF2B5EF4-FFF2-40B4-BE49-F238E27FC236}">
                    <a16:creationId xmlns:a16="http://schemas.microsoft.com/office/drawing/2014/main" id="{6E11E46C-C128-5156-5D04-80C06745FB6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83" name="Group 202">
            <a:extLst>
              <a:ext uri="{FF2B5EF4-FFF2-40B4-BE49-F238E27FC236}">
                <a16:creationId xmlns:a16="http://schemas.microsoft.com/office/drawing/2014/main" id="{E60A73AF-7A5B-53EA-916D-4BD995AFED89}"/>
              </a:ext>
            </a:extLst>
          </p:cNvPr>
          <p:cNvGrpSpPr/>
          <p:nvPr userDrawn="1"/>
        </p:nvGrpSpPr>
        <p:grpSpPr>
          <a:xfrm rot="10800000">
            <a:off x="9550169" y="5279271"/>
            <a:ext cx="743515" cy="700914"/>
            <a:chOff x="-1" y="0"/>
            <a:chExt cx="1487029" cy="1401827"/>
          </a:xfrm>
          <a:solidFill>
            <a:srgbClr val="EF43B6"/>
          </a:solidFill>
        </p:grpSpPr>
        <p:sp>
          <p:nvSpPr>
            <p:cNvPr id="384" name="Freeform 204">
              <a:extLst>
                <a:ext uri="{FF2B5EF4-FFF2-40B4-BE49-F238E27FC236}">
                  <a16:creationId xmlns:a16="http://schemas.microsoft.com/office/drawing/2014/main" id="{5C1B56A3-F04A-FA0C-F8FD-6BBC07DBDAE7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85" name="Freeform 207">
              <a:extLst>
                <a:ext uri="{FF2B5EF4-FFF2-40B4-BE49-F238E27FC236}">
                  <a16:creationId xmlns:a16="http://schemas.microsoft.com/office/drawing/2014/main" id="{603114B9-AAE3-8F85-F003-1E6CBF7B4524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86" name="Group 209">
              <a:extLst>
                <a:ext uri="{FF2B5EF4-FFF2-40B4-BE49-F238E27FC236}">
                  <a16:creationId xmlns:a16="http://schemas.microsoft.com/office/drawing/2014/main" id="{40B24112-83DC-7709-9BC7-9A510F39A4EC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87" name="Freeform 210">
                <a:extLst>
                  <a:ext uri="{FF2B5EF4-FFF2-40B4-BE49-F238E27FC236}">
                    <a16:creationId xmlns:a16="http://schemas.microsoft.com/office/drawing/2014/main" id="{63775D60-2C0C-C2AC-9FDF-065F28435B0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88" name="TextBox 211">
                <a:extLst>
                  <a:ext uri="{FF2B5EF4-FFF2-40B4-BE49-F238E27FC236}">
                    <a16:creationId xmlns:a16="http://schemas.microsoft.com/office/drawing/2014/main" id="{6431A9B6-D942-931C-115D-AA2C02EA727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89" name="Group 258">
            <a:extLst>
              <a:ext uri="{FF2B5EF4-FFF2-40B4-BE49-F238E27FC236}">
                <a16:creationId xmlns:a16="http://schemas.microsoft.com/office/drawing/2014/main" id="{F15F51D5-E323-8F9E-57E9-516CFB167CEB}"/>
              </a:ext>
            </a:extLst>
          </p:cNvPr>
          <p:cNvGrpSpPr/>
          <p:nvPr userDrawn="1"/>
        </p:nvGrpSpPr>
        <p:grpSpPr>
          <a:xfrm>
            <a:off x="10441045" y="5279272"/>
            <a:ext cx="743514" cy="700914"/>
            <a:chOff x="0" y="0"/>
            <a:chExt cx="1487028" cy="1401827"/>
          </a:xfrm>
          <a:solidFill>
            <a:srgbClr val="6E1F82"/>
          </a:solidFill>
        </p:grpSpPr>
        <p:sp>
          <p:nvSpPr>
            <p:cNvPr id="390" name="Freeform 260">
              <a:extLst>
                <a:ext uri="{FF2B5EF4-FFF2-40B4-BE49-F238E27FC236}">
                  <a16:creationId xmlns:a16="http://schemas.microsoft.com/office/drawing/2014/main" id="{216B889A-77B2-9D60-A2DD-F9003E725E3D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91" name="Freeform 263">
              <a:extLst>
                <a:ext uri="{FF2B5EF4-FFF2-40B4-BE49-F238E27FC236}">
                  <a16:creationId xmlns:a16="http://schemas.microsoft.com/office/drawing/2014/main" id="{51A15361-24D8-2756-7E24-3DEC49113BB9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92" name="Group 265">
              <a:extLst>
                <a:ext uri="{FF2B5EF4-FFF2-40B4-BE49-F238E27FC236}">
                  <a16:creationId xmlns:a16="http://schemas.microsoft.com/office/drawing/2014/main" id="{F42580D4-0502-668D-9FFC-72659FEFE0D2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93" name="Freeform 266">
                <a:extLst>
                  <a:ext uri="{FF2B5EF4-FFF2-40B4-BE49-F238E27FC236}">
                    <a16:creationId xmlns:a16="http://schemas.microsoft.com/office/drawing/2014/main" id="{FEECD52B-612D-28E1-488A-A9D8702B41C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94" name="TextBox 267">
                <a:extLst>
                  <a:ext uri="{FF2B5EF4-FFF2-40B4-BE49-F238E27FC236}">
                    <a16:creationId xmlns:a16="http://schemas.microsoft.com/office/drawing/2014/main" id="{A488E05B-5124-8602-ECB5-79E4DAC2F23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95" name="Group 8">
            <a:extLst>
              <a:ext uri="{FF2B5EF4-FFF2-40B4-BE49-F238E27FC236}">
                <a16:creationId xmlns:a16="http://schemas.microsoft.com/office/drawing/2014/main" id="{8012D4E5-E302-9B09-34D5-EC51789297E0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396" name="Freeform 10">
              <a:extLst>
                <a:ext uri="{FF2B5EF4-FFF2-40B4-BE49-F238E27FC236}">
                  <a16:creationId xmlns:a16="http://schemas.microsoft.com/office/drawing/2014/main" id="{D89C2B45-A040-D4E6-7704-E27A53262A1D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97" name="Freeform 13">
              <a:extLst>
                <a:ext uri="{FF2B5EF4-FFF2-40B4-BE49-F238E27FC236}">
                  <a16:creationId xmlns:a16="http://schemas.microsoft.com/office/drawing/2014/main" id="{3E73AD83-B7FD-D830-308A-CBC2975EF02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98" name="Group 15">
              <a:extLst>
                <a:ext uri="{FF2B5EF4-FFF2-40B4-BE49-F238E27FC236}">
                  <a16:creationId xmlns:a16="http://schemas.microsoft.com/office/drawing/2014/main" id="{454F19B6-E3C9-F953-3CE2-E0360FCD384F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99" name="Freeform 16">
                <a:extLst>
                  <a:ext uri="{FF2B5EF4-FFF2-40B4-BE49-F238E27FC236}">
                    <a16:creationId xmlns:a16="http://schemas.microsoft.com/office/drawing/2014/main" id="{43818797-81FE-03F9-EB4B-D09EEFA1FD9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0" name="TextBox 17">
                <a:extLst>
                  <a:ext uri="{FF2B5EF4-FFF2-40B4-BE49-F238E27FC236}">
                    <a16:creationId xmlns:a16="http://schemas.microsoft.com/office/drawing/2014/main" id="{C86F8DD5-789D-4095-4A81-153452FF030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01" name="Group 18">
            <a:extLst>
              <a:ext uri="{FF2B5EF4-FFF2-40B4-BE49-F238E27FC236}">
                <a16:creationId xmlns:a16="http://schemas.microsoft.com/office/drawing/2014/main" id="{226C0654-B0FD-6B6D-F1CD-C59C21CBD8E2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402" name="Freeform 20">
              <a:extLst>
                <a:ext uri="{FF2B5EF4-FFF2-40B4-BE49-F238E27FC236}">
                  <a16:creationId xmlns:a16="http://schemas.microsoft.com/office/drawing/2014/main" id="{7137765F-D1B1-D7CA-F46C-9F4851266944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03" name="Freeform 23">
              <a:extLst>
                <a:ext uri="{FF2B5EF4-FFF2-40B4-BE49-F238E27FC236}">
                  <a16:creationId xmlns:a16="http://schemas.microsoft.com/office/drawing/2014/main" id="{C513A492-DBC2-90FD-5C01-860E51F541B9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04" name="Group 25">
              <a:extLst>
                <a:ext uri="{FF2B5EF4-FFF2-40B4-BE49-F238E27FC236}">
                  <a16:creationId xmlns:a16="http://schemas.microsoft.com/office/drawing/2014/main" id="{A70B0A8C-797E-A32B-C5BB-E2128BD2C4C0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05" name="Freeform 26">
                <a:extLst>
                  <a:ext uri="{FF2B5EF4-FFF2-40B4-BE49-F238E27FC236}">
                    <a16:creationId xmlns:a16="http://schemas.microsoft.com/office/drawing/2014/main" id="{8A0E2806-6148-ED89-30DB-EE74092B70E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6" name="TextBox 27">
                <a:extLst>
                  <a:ext uri="{FF2B5EF4-FFF2-40B4-BE49-F238E27FC236}">
                    <a16:creationId xmlns:a16="http://schemas.microsoft.com/office/drawing/2014/main" id="{FB54E43E-8828-E7FF-A600-18A9BF5B92E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07" name="Group 28">
            <a:extLst>
              <a:ext uri="{FF2B5EF4-FFF2-40B4-BE49-F238E27FC236}">
                <a16:creationId xmlns:a16="http://schemas.microsoft.com/office/drawing/2014/main" id="{A4DF5F3E-A4AC-CDD3-CE8C-E49BDF394C4C}"/>
              </a:ext>
            </a:extLst>
          </p:cNvPr>
          <p:cNvGrpSpPr/>
          <p:nvPr userDrawn="1"/>
        </p:nvGrpSpPr>
        <p:grpSpPr>
          <a:xfrm>
            <a:off x="6168357" y="5279272"/>
            <a:ext cx="743514" cy="700914"/>
            <a:chOff x="0" y="0"/>
            <a:chExt cx="1487028" cy="1401827"/>
          </a:xfrm>
          <a:solidFill>
            <a:srgbClr val="EF43B6"/>
          </a:solidFill>
        </p:grpSpPr>
        <p:sp>
          <p:nvSpPr>
            <p:cNvPr id="408" name="Freeform 30">
              <a:extLst>
                <a:ext uri="{FF2B5EF4-FFF2-40B4-BE49-F238E27FC236}">
                  <a16:creationId xmlns:a16="http://schemas.microsoft.com/office/drawing/2014/main" id="{2C800E37-8516-BDF7-3F7A-54F15CA95A2B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09" name="Freeform 33">
              <a:extLst>
                <a:ext uri="{FF2B5EF4-FFF2-40B4-BE49-F238E27FC236}">
                  <a16:creationId xmlns:a16="http://schemas.microsoft.com/office/drawing/2014/main" id="{B4DB7C11-3D7D-90C6-C578-D3C75AA9A4B6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10" name="Group 35">
              <a:extLst>
                <a:ext uri="{FF2B5EF4-FFF2-40B4-BE49-F238E27FC236}">
                  <a16:creationId xmlns:a16="http://schemas.microsoft.com/office/drawing/2014/main" id="{07F954C0-E4F8-77B9-D529-BE7B18CDADC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11" name="Freeform 36">
                <a:extLst>
                  <a:ext uri="{FF2B5EF4-FFF2-40B4-BE49-F238E27FC236}">
                    <a16:creationId xmlns:a16="http://schemas.microsoft.com/office/drawing/2014/main" id="{C3F48433-FFF1-B7A9-D1F5-46F60CBE08C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12" name="TextBox 37">
                <a:extLst>
                  <a:ext uri="{FF2B5EF4-FFF2-40B4-BE49-F238E27FC236}">
                    <a16:creationId xmlns:a16="http://schemas.microsoft.com/office/drawing/2014/main" id="{FD4F3F64-28AF-2813-BA90-B24AD18CC40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13" name="Group 98">
            <a:extLst>
              <a:ext uri="{FF2B5EF4-FFF2-40B4-BE49-F238E27FC236}">
                <a16:creationId xmlns:a16="http://schemas.microsoft.com/office/drawing/2014/main" id="{DBAE4196-7464-335D-572E-7FA9F1758D54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414" name="Group 99">
              <a:extLst>
                <a:ext uri="{FF2B5EF4-FFF2-40B4-BE49-F238E27FC236}">
                  <a16:creationId xmlns:a16="http://schemas.microsoft.com/office/drawing/2014/main" id="{0EBAF6E3-1E27-C70A-58D7-055C81B5F597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418" name="Freeform 100">
                <a:extLst>
                  <a:ext uri="{FF2B5EF4-FFF2-40B4-BE49-F238E27FC236}">
                    <a16:creationId xmlns:a16="http://schemas.microsoft.com/office/drawing/2014/main" id="{50F6E5DA-285C-5806-7359-CF63A29F4352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419" name="TextBox 101">
                <a:extLst>
                  <a:ext uri="{FF2B5EF4-FFF2-40B4-BE49-F238E27FC236}">
                    <a16:creationId xmlns:a16="http://schemas.microsoft.com/office/drawing/2014/main" id="{E40AB2A2-7644-4C3C-3D10-9D6D42A37A89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15" name="Group 414">
              <a:extLst>
                <a:ext uri="{FF2B5EF4-FFF2-40B4-BE49-F238E27FC236}">
                  <a16:creationId xmlns:a16="http://schemas.microsoft.com/office/drawing/2014/main" id="{943C519D-2318-3D2D-1D8A-5B1E27B5F635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416" name="Freeform 103">
                <a:extLst>
                  <a:ext uri="{FF2B5EF4-FFF2-40B4-BE49-F238E27FC236}">
                    <a16:creationId xmlns:a16="http://schemas.microsoft.com/office/drawing/2014/main" id="{04EA1F1F-EF4A-5520-62EE-2041ED15AFBC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17" name="TextBox 416">
                <a:extLst>
                  <a:ext uri="{FF2B5EF4-FFF2-40B4-BE49-F238E27FC236}">
                    <a16:creationId xmlns:a16="http://schemas.microsoft.com/office/drawing/2014/main" id="{FC010AB7-0FBE-3A3E-A984-3FFD6AC55C41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20" name="Group 97">
            <a:extLst>
              <a:ext uri="{FF2B5EF4-FFF2-40B4-BE49-F238E27FC236}">
                <a16:creationId xmlns:a16="http://schemas.microsoft.com/office/drawing/2014/main" id="{BC271F25-C18A-F523-A307-F958E670AB53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421" name="Freeform 99">
              <a:extLst>
                <a:ext uri="{FF2B5EF4-FFF2-40B4-BE49-F238E27FC236}">
                  <a16:creationId xmlns:a16="http://schemas.microsoft.com/office/drawing/2014/main" id="{31B7FC95-A61E-3095-0C35-9AC6916B2F28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22" name="Freeform 102">
              <a:extLst>
                <a:ext uri="{FF2B5EF4-FFF2-40B4-BE49-F238E27FC236}">
                  <a16:creationId xmlns:a16="http://schemas.microsoft.com/office/drawing/2014/main" id="{39816661-CDED-3541-32EA-62C7E66049DE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23" name="Group 104">
              <a:extLst>
                <a:ext uri="{FF2B5EF4-FFF2-40B4-BE49-F238E27FC236}">
                  <a16:creationId xmlns:a16="http://schemas.microsoft.com/office/drawing/2014/main" id="{0F01C085-5064-9CE4-1743-34B6264FDE15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24" name="Freeform 105">
                <a:extLst>
                  <a:ext uri="{FF2B5EF4-FFF2-40B4-BE49-F238E27FC236}">
                    <a16:creationId xmlns:a16="http://schemas.microsoft.com/office/drawing/2014/main" id="{87FF0DC3-C12E-A4A7-7FC4-2226AF3383A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25" name="TextBox 106">
                <a:extLst>
                  <a:ext uri="{FF2B5EF4-FFF2-40B4-BE49-F238E27FC236}">
                    <a16:creationId xmlns:a16="http://schemas.microsoft.com/office/drawing/2014/main" id="{F773B52B-FCD6-4DF5-15FE-99320A99022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26" name="Group 153">
            <a:extLst>
              <a:ext uri="{FF2B5EF4-FFF2-40B4-BE49-F238E27FC236}">
                <a16:creationId xmlns:a16="http://schemas.microsoft.com/office/drawing/2014/main" id="{89984B7F-BF74-8E69-7587-86320A5F790C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427" name="Freeform 155">
              <a:extLst>
                <a:ext uri="{FF2B5EF4-FFF2-40B4-BE49-F238E27FC236}">
                  <a16:creationId xmlns:a16="http://schemas.microsoft.com/office/drawing/2014/main" id="{DE841B1C-30E1-DBE9-7AA8-BE2CAE4B6861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28" name="Freeform 158">
              <a:extLst>
                <a:ext uri="{FF2B5EF4-FFF2-40B4-BE49-F238E27FC236}">
                  <a16:creationId xmlns:a16="http://schemas.microsoft.com/office/drawing/2014/main" id="{CFF168FD-3070-B8C8-F6D1-85525AA6E94E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29" name="Group 160">
              <a:extLst>
                <a:ext uri="{FF2B5EF4-FFF2-40B4-BE49-F238E27FC236}">
                  <a16:creationId xmlns:a16="http://schemas.microsoft.com/office/drawing/2014/main" id="{DCE79925-3E69-9DD9-3FB9-EEE04241EECB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30" name="Freeform 161">
                <a:extLst>
                  <a:ext uri="{FF2B5EF4-FFF2-40B4-BE49-F238E27FC236}">
                    <a16:creationId xmlns:a16="http://schemas.microsoft.com/office/drawing/2014/main" id="{03DB8A4B-09CD-B09B-D209-6AF52C778D7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31" name="TextBox 162">
                <a:extLst>
                  <a:ext uri="{FF2B5EF4-FFF2-40B4-BE49-F238E27FC236}">
                    <a16:creationId xmlns:a16="http://schemas.microsoft.com/office/drawing/2014/main" id="{E3AD4D0F-2ECC-A589-BEF8-A1C12C55669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32" name="Group 212">
            <a:extLst>
              <a:ext uri="{FF2B5EF4-FFF2-40B4-BE49-F238E27FC236}">
                <a16:creationId xmlns:a16="http://schemas.microsoft.com/office/drawing/2014/main" id="{93642556-C42A-11AE-8D50-055D5F83776A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433" name="Freeform 214">
              <a:extLst>
                <a:ext uri="{FF2B5EF4-FFF2-40B4-BE49-F238E27FC236}">
                  <a16:creationId xmlns:a16="http://schemas.microsoft.com/office/drawing/2014/main" id="{1E1FAD4E-1089-04CF-3597-EE6304C11794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34" name="Freeform 217">
              <a:extLst>
                <a:ext uri="{FF2B5EF4-FFF2-40B4-BE49-F238E27FC236}">
                  <a16:creationId xmlns:a16="http://schemas.microsoft.com/office/drawing/2014/main" id="{FCF32B97-FF04-DB0D-DE7D-09A2DF878807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35" name="Group 219">
              <a:extLst>
                <a:ext uri="{FF2B5EF4-FFF2-40B4-BE49-F238E27FC236}">
                  <a16:creationId xmlns:a16="http://schemas.microsoft.com/office/drawing/2014/main" id="{13C8FCC6-FF51-B567-D949-DDA6A4E73EB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36" name="Freeform 220">
                <a:extLst>
                  <a:ext uri="{FF2B5EF4-FFF2-40B4-BE49-F238E27FC236}">
                    <a16:creationId xmlns:a16="http://schemas.microsoft.com/office/drawing/2014/main" id="{3C6A0C5C-BF61-7E8A-5B16-E7622CED7DD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37" name="TextBox 221">
                <a:extLst>
                  <a:ext uri="{FF2B5EF4-FFF2-40B4-BE49-F238E27FC236}">
                    <a16:creationId xmlns:a16="http://schemas.microsoft.com/office/drawing/2014/main" id="{ACE06830-0B7C-4343-A41A-379DF3A6F92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16366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3">
            <a:extLst>
              <a:ext uri="{FF2B5EF4-FFF2-40B4-BE49-F238E27FC236}">
                <a16:creationId xmlns:a16="http://schemas.microsoft.com/office/drawing/2014/main" id="{396FBD22-F8EA-FC44-B582-09CBB1A001A5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pic>
        <p:nvPicPr>
          <p:cNvPr id="7" name="Picture 6" descr="Supported Internships logo">
            <a:extLst>
              <a:ext uri="{FF2B5EF4-FFF2-40B4-BE49-F238E27FC236}">
                <a16:creationId xmlns:a16="http://schemas.microsoft.com/office/drawing/2014/main" id="{F5ABC188-DCED-2D8A-5952-5406568CD3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sp>
        <p:nvSpPr>
          <p:cNvPr id="11" name="Freeform 14">
            <a:extLst>
              <a:ext uri="{FF2B5EF4-FFF2-40B4-BE49-F238E27FC236}">
                <a16:creationId xmlns:a16="http://schemas.microsoft.com/office/drawing/2014/main" id="{F4D5AB27-4126-75BD-E0AE-BDA60DFDD3E4}"/>
              </a:ext>
            </a:extLst>
          </p:cNvPr>
          <p:cNvSpPr/>
          <p:nvPr userDrawn="1"/>
        </p:nvSpPr>
        <p:spPr>
          <a:xfrm>
            <a:off x="6170400" y="190630"/>
            <a:ext cx="5832000" cy="5789554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828414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828414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 userDrawn="1">
            <p:ph idx="10"/>
          </p:nvPr>
        </p:nvSpPr>
        <p:spPr>
          <a:xfrm>
            <a:off x="6273254" y="304800"/>
            <a:ext cx="5634000" cy="55626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reeform 6" descr="Careers Worcs">
            <a:extLst>
              <a:ext uri="{FF2B5EF4-FFF2-40B4-BE49-F238E27FC236}">
                <a16:creationId xmlns:a16="http://schemas.microsoft.com/office/drawing/2014/main" id="{310C7E1D-89CE-B4C1-18A9-EC881AB28E68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" name="Freeform 5" descr="Worcestershire County Council">
            <a:extLst>
              <a:ext uri="{FF2B5EF4-FFF2-40B4-BE49-F238E27FC236}">
                <a16:creationId xmlns:a16="http://schemas.microsoft.com/office/drawing/2014/main" id="{215C1F2C-B8B3-9323-1286-CF6753C4DC95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7FE14966-ADF1-8291-0E09-EE17B0663861}"/>
              </a:ext>
            </a:extLst>
          </p:cNvPr>
          <p:cNvGrpSpPr/>
          <p:nvPr userDrawn="1"/>
        </p:nvGrpSpPr>
        <p:grpSpPr>
          <a:xfrm>
            <a:off x="2750208" y="5279272"/>
            <a:ext cx="727401" cy="700913"/>
            <a:chOff x="2750208" y="5279272"/>
            <a:chExt cx="727401" cy="700913"/>
          </a:xfrm>
        </p:grpSpPr>
        <p:sp>
          <p:nvSpPr>
            <p:cNvPr id="198" name="Freeform 204">
              <a:extLst>
                <a:ext uri="{FF2B5EF4-FFF2-40B4-BE49-F238E27FC236}">
                  <a16:creationId xmlns:a16="http://schemas.microsoft.com/office/drawing/2014/main" id="{D579860C-FB57-54B4-1C4F-838546E343B7}"/>
                </a:ext>
              </a:extLst>
            </p:cNvPr>
            <p:cNvSpPr/>
            <p:nvPr/>
          </p:nvSpPr>
          <p:spPr>
            <a:xfrm>
              <a:off x="2750208" y="5279272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99" name="Freeform 207">
              <a:extLst>
                <a:ext uri="{FF2B5EF4-FFF2-40B4-BE49-F238E27FC236}">
                  <a16:creationId xmlns:a16="http://schemas.microsoft.com/office/drawing/2014/main" id="{86D568CE-5009-4448-3718-928AD351D7A1}"/>
                </a:ext>
              </a:extLst>
            </p:cNvPr>
            <p:cNvSpPr/>
            <p:nvPr userDrawn="1"/>
          </p:nvSpPr>
          <p:spPr>
            <a:xfrm rot="16200000">
              <a:off x="3006890" y="553595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00" name="Freeform 210">
              <a:extLst>
                <a:ext uri="{FF2B5EF4-FFF2-40B4-BE49-F238E27FC236}">
                  <a16:creationId xmlns:a16="http://schemas.microsoft.com/office/drawing/2014/main" id="{FE073B20-2B41-C7F0-161A-C8980EAEC1BC}"/>
                </a:ext>
              </a:extLst>
            </p:cNvPr>
            <p:cNvSpPr/>
            <p:nvPr userDrawn="1"/>
          </p:nvSpPr>
          <p:spPr>
            <a:xfrm rot="13500000">
              <a:off x="3042816" y="5259045"/>
              <a:ext cx="187549" cy="682037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43FC787A-7B5F-9731-B8E0-9A4E3ABDFB4D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2EBD017-863C-3FA4-EDB3-3ACED1180790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84FBA2D1-31A8-3417-2ABD-F25A19BAFB00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" name="Group 15">
              <a:extLst>
                <a:ext uri="{FF2B5EF4-FFF2-40B4-BE49-F238E27FC236}">
                  <a16:creationId xmlns:a16="http://schemas.microsoft.com/office/drawing/2014/main" id="{C72BB6F4-C734-B3DA-6E5B-97BC68FD510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4" name="Freeform 16">
                <a:extLst>
                  <a:ext uri="{FF2B5EF4-FFF2-40B4-BE49-F238E27FC236}">
                    <a16:creationId xmlns:a16="http://schemas.microsoft.com/office/drawing/2014/main" id="{EDFACB6F-1B0D-043B-CC5B-161502C55AD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5" name="TextBox 17">
                <a:extLst>
                  <a:ext uri="{FF2B5EF4-FFF2-40B4-BE49-F238E27FC236}">
                    <a16:creationId xmlns:a16="http://schemas.microsoft.com/office/drawing/2014/main" id="{E6D52DB6-B50C-8EEF-B741-DD6A02BEAA0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6" name="Group 18">
            <a:extLst>
              <a:ext uri="{FF2B5EF4-FFF2-40B4-BE49-F238E27FC236}">
                <a16:creationId xmlns:a16="http://schemas.microsoft.com/office/drawing/2014/main" id="{2E940BA6-315B-35EF-0811-013A276FA28A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55C0614F-DAFA-775E-9687-6B8FE98940D4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8" name="Freeform 23">
              <a:extLst>
                <a:ext uri="{FF2B5EF4-FFF2-40B4-BE49-F238E27FC236}">
                  <a16:creationId xmlns:a16="http://schemas.microsoft.com/office/drawing/2014/main" id="{01955BEF-819A-45C8-CF3D-8A07279E3C04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9" name="Group 25">
              <a:extLst>
                <a:ext uri="{FF2B5EF4-FFF2-40B4-BE49-F238E27FC236}">
                  <a16:creationId xmlns:a16="http://schemas.microsoft.com/office/drawing/2014/main" id="{6CF78F25-CD82-A164-CD61-7E14A8BB5511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0" name="Freeform 26">
                <a:extLst>
                  <a:ext uri="{FF2B5EF4-FFF2-40B4-BE49-F238E27FC236}">
                    <a16:creationId xmlns:a16="http://schemas.microsoft.com/office/drawing/2014/main" id="{1FC5F3D1-0137-4530-54EF-3220FCEFE1E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1" name="TextBox 27">
                <a:extLst>
                  <a:ext uri="{FF2B5EF4-FFF2-40B4-BE49-F238E27FC236}">
                    <a16:creationId xmlns:a16="http://schemas.microsoft.com/office/drawing/2014/main" id="{97D2FB37-5A87-8D02-8D52-C0679359CD7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8" name="Group 98">
            <a:extLst>
              <a:ext uri="{FF2B5EF4-FFF2-40B4-BE49-F238E27FC236}">
                <a16:creationId xmlns:a16="http://schemas.microsoft.com/office/drawing/2014/main" id="{BB38828A-0369-A4A4-2C58-903B706D6D16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29" name="Group 99">
              <a:extLst>
                <a:ext uri="{FF2B5EF4-FFF2-40B4-BE49-F238E27FC236}">
                  <a16:creationId xmlns:a16="http://schemas.microsoft.com/office/drawing/2014/main" id="{F8A0CBB6-784D-F144-27EE-242F509A6CA0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33" name="Freeform 100">
                <a:extLst>
                  <a:ext uri="{FF2B5EF4-FFF2-40B4-BE49-F238E27FC236}">
                    <a16:creationId xmlns:a16="http://schemas.microsoft.com/office/drawing/2014/main" id="{5794C9A5-1804-283B-8471-96F0A2514859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34" name="TextBox 101">
                <a:extLst>
                  <a:ext uri="{FF2B5EF4-FFF2-40B4-BE49-F238E27FC236}">
                    <a16:creationId xmlns:a16="http://schemas.microsoft.com/office/drawing/2014/main" id="{BC51ED02-E132-B9FA-8875-79767547D20A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BDA734A4-76B8-A4D1-DB44-27F576459312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31" name="Freeform 103">
                <a:extLst>
                  <a:ext uri="{FF2B5EF4-FFF2-40B4-BE49-F238E27FC236}">
                    <a16:creationId xmlns:a16="http://schemas.microsoft.com/office/drawing/2014/main" id="{58286579-BFCA-BE17-932A-E0DB4A8407B6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E07450BD-4EA0-8A41-9E5B-EE95F2AC37DB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5" name="Group 97">
            <a:extLst>
              <a:ext uri="{FF2B5EF4-FFF2-40B4-BE49-F238E27FC236}">
                <a16:creationId xmlns:a16="http://schemas.microsoft.com/office/drawing/2014/main" id="{669E4D8B-D18D-C45C-D69B-820CA658C9A0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36" name="Freeform 99">
              <a:extLst>
                <a:ext uri="{FF2B5EF4-FFF2-40B4-BE49-F238E27FC236}">
                  <a16:creationId xmlns:a16="http://schemas.microsoft.com/office/drawing/2014/main" id="{DCC2F35C-B17D-E3C0-8EE6-142B5440F717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7" name="Freeform 102">
              <a:extLst>
                <a:ext uri="{FF2B5EF4-FFF2-40B4-BE49-F238E27FC236}">
                  <a16:creationId xmlns:a16="http://schemas.microsoft.com/office/drawing/2014/main" id="{4A3D98DF-0102-9ED9-97CA-2EDDD25E6ED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8" name="Group 104">
              <a:extLst>
                <a:ext uri="{FF2B5EF4-FFF2-40B4-BE49-F238E27FC236}">
                  <a16:creationId xmlns:a16="http://schemas.microsoft.com/office/drawing/2014/main" id="{B93F962E-CB8D-080F-B0D5-B5E905807293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9" name="Freeform 105">
                <a:extLst>
                  <a:ext uri="{FF2B5EF4-FFF2-40B4-BE49-F238E27FC236}">
                    <a16:creationId xmlns:a16="http://schemas.microsoft.com/office/drawing/2014/main" id="{10478C37-5E2B-C96A-F8B6-3685360FC02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" name="TextBox 106">
                <a:extLst>
                  <a:ext uri="{FF2B5EF4-FFF2-40B4-BE49-F238E27FC236}">
                    <a16:creationId xmlns:a16="http://schemas.microsoft.com/office/drawing/2014/main" id="{77DF88DC-4AEC-2FCF-D06A-9F2BF2FB694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1" name="Group 153">
            <a:extLst>
              <a:ext uri="{FF2B5EF4-FFF2-40B4-BE49-F238E27FC236}">
                <a16:creationId xmlns:a16="http://schemas.microsoft.com/office/drawing/2014/main" id="{B52B9049-841D-9C5A-FC88-83158D0AD3B9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42" name="Freeform 155">
              <a:extLst>
                <a:ext uri="{FF2B5EF4-FFF2-40B4-BE49-F238E27FC236}">
                  <a16:creationId xmlns:a16="http://schemas.microsoft.com/office/drawing/2014/main" id="{1D036053-770E-83D7-8864-9DD9B5452AA4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3" name="Freeform 158">
              <a:extLst>
                <a:ext uri="{FF2B5EF4-FFF2-40B4-BE49-F238E27FC236}">
                  <a16:creationId xmlns:a16="http://schemas.microsoft.com/office/drawing/2014/main" id="{330DBAAF-BE41-3BB5-739A-D9AE2EAF8E79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4" name="Group 160">
              <a:extLst>
                <a:ext uri="{FF2B5EF4-FFF2-40B4-BE49-F238E27FC236}">
                  <a16:creationId xmlns:a16="http://schemas.microsoft.com/office/drawing/2014/main" id="{5C2F8583-ED6F-5F82-6C54-7201DDAEF111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5" name="Freeform 161">
                <a:extLst>
                  <a:ext uri="{FF2B5EF4-FFF2-40B4-BE49-F238E27FC236}">
                    <a16:creationId xmlns:a16="http://schemas.microsoft.com/office/drawing/2014/main" id="{8148CC41-50E2-0749-F73C-E505D494528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6" name="TextBox 162">
                <a:extLst>
                  <a:ext uri="{FF2B5EF4-FFF2-40B4-BE49-F238E27FC236}">
                    <a16:creationId xmlns:a16="http://schemas.microsoft.com/office/drawing/2014/main" id="{73D9CBD8-1B5C-7A81-3543-96F6CFAFE8A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7" name="Group 212">
            <a:extLst>
              <a:ext uri="{FF2B5EF4-FFF2-40B4-BE49-F238E27FC236}">
                <a16:creationId xmlns:a16="http://schemas.microsoft.com/office/drawing/2014/main" id="{01677499-61E0-143A-F6C1-72EB78C78ECA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48" name="Freeform 214">
              <a:extLst>
                <a:ext uri="{FF2B5EF4-FFF2-40B4-BE49-F238E27FC236}">
                  <a16:creationId xmlns:a16="http://schemas.microsoft.com/office/drawing/2014/main" id="{696816BF-9FC7-4492-00E8-5656792C1031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9" name="Freeform 217">
              <a:extLst>
                <a:ext uri="{FF2B5EF4-FFF2-40B4-BE49-F238E27FC236}">
                  <a16:creationId xmlns:a16="http://schemas.microsoft.com/office/drawing/2014/main" id="{2472852F-E4CB-FEFA-E167-6A25159DDEF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50" name="Group 219">
              <a:extLst>
                <a:ext uri="{FF2B5EF4-FFF2-40B4-BE49-F238E27FC236}">
                  <a16:creationId xmlns:a16="http://schemas.microsoft.com/office/drawing/2014/main" id="{47CD96F1-DAAA-352B-12D7-27D53A188CD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51" name="Freeform 220">
                <a:extLst>
                  <a:ext uri="{FF2B5EF4-FFF2-40B4-BE49-F238E27FC236}">
                    <a16:creationId xmlns:a16="http://schemas.microsoft.com/office/drawing/2014/main" id="{97C1B1CB-0540-8D32-F487-2D436E216E3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2" name="TextBox 221">
                <a:extLst>
                  <a:ext uri="{FF2B5EF4-FFF2-40B4-BE49-F238E27FC236}">
                    <a16:creationId xmlns:a16="http://schemas.microsoft.com/office/drawing/2014/main" id="{62D7413B-AC7F-16C0-C781-EA0715CD808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8195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>
            <a:extLst>
              <a:ext uri="{FF2B5EF4-FFF2-40B4-BE49-F238E27FC236}">
                <a16:creationId xmlns:a16="http://schemas.microsoft.com/office/drawing/2014/main" id="{DA642A48-2370-236B-AD33-7BC71DD9B34A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pic>
        <p:nvPicPr>
          <p:cNvPr id="10" name="Picture 9" descr="Supported Internships logo">
            <a:extLst>
              <a:ext uri="{FF2B5EF4-FFF2-40B4-BE49-F238E27FC236}">
                <a16:creationId xmlns:a16="http://schemas.microsoft.com/office/drawing/2014/main" id="{8C184B8D-CBC6-041E-88AA-CC8FA2088E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sp>
        <p:nvSpPr>
          <p:cNvPr id="4" name="Freeform 8">
            <a:extLst>
              <a:ext uri="{FF2B5EF4-FFF2-40B4-BE49-F238E27FC236}">
                <a16:creationId xmlns:a16="http://schemas.microsoft.com/office/drawing/2014/main" id="{11F6DA8A-E57A-0749-68A7-D2C24AFBC4D2}"/>
              </a:ext>
            </a:extLst>
          </p:cNvPr>
          <p:cNvSpPr/>
          <p:nvPr userDrawn="1"/>
        </p:nvSpPr>
        <p:spPr>
          <a:xfrm>
            <a:off x="6171006" y="190630"/>
            <a:ext cx="5831752" cy="2781170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5" name="Freeform 14">
            <a:extLst>
              <a:ext uri="{FF2B5EF4-FFF2-40B4-BE49-F238E27FC236}">
                <a16:creationId xmlns:a16="http://schemas.microsoft.com/office/drawing/2014/main" id="{A1D1AC69-5F1D-D1DB-68AF-4FB23D08EEDD}"/>
              </a:ext>
            </a:extLst>
          </p:cNvPr>
          <p:cNvSpPr/>
          <p:nvPr userDrawn="1"/>
        </p:nvSpPr>
        <p:spPr>
          <a:xfrm>
            <a:off x="6171006" y="3199014"/>
            <a:ext cx="5831752" cy="2781170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828414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828414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 userDrawn="1">
            <p:ph idx="10"/>
          </p:nvPr>
        </p:nvSpPr>
        <p:spPr>
          <a:xfrm>
            <a:off x="6269882" y="304800"/>
            <a:ext cx="5634000" cy="25908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9BF80A-511C-FC27-2811-E1A083E49C3C}"/>
              </a:ext>
            </a:extLst>
          </p:cNvPr>
          <p:cNvSpPr>
            <a:spLocks noGrp="1"/>
          </p:cNvSpPr>
          <p:nvPr userDrawn="1">
            <p:ph idx="11"/>
          </p:nvPr>
        </p:nvSpPr>
        <p:spPr>
          <a:xfrm>
            <a:off x="6269882" y="3313579"/>
            <a:ext cx="5634000" cy="25908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reeform 6" descr="Careers Worcs">
            <a:extLst>
              <a:ext uri="{FF2B5EF4-FFF2-40B4-BE49-F238E27FC236}">
                <a16:creationId xmlns:a16="http://schemas.microsoft.com/office/drawing/2014/main" id="{96626A09-F331-6076-E127-0168A9251739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4" name="Freeform 5" descr="Worcestershire County Council">
            <a:extLst>
              <a:ext uri="{FF2B5EF4-FFF2-40B4-BE49-F238E27FC236}">
                <a16:creationId xmlns:a16="http://schemas.microsoft.com/office/drawing/2014/main" id="{DEB060E9-8003-11B3-E387-F9D66E0E0E0F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528C377B-27EB-66A5-01D8-42D6995E4566}"/>
              </a:ext>
            </a:extLst>
          </p:cNvPr>
          <p:cNvGrpSpPr/>
          <p:nvPr userDrawn="1"/>
        </p:nvGrpSpPr>
        <p:grpSpPr>
          <a:xfrm>
            <a:off x="2750208" y="5279272"/>
            <a:ext cx="727401" cy="700913"/>
            <a:chOff x="2750208" y="5279272"/>
            <a:chExt cx="727401" cy="700913"/>
          </a:xfrm>
        </p:grpSpPr>
        <p:sp>
          <p:nvSpPr>
            <p:cNvPr id="130" name="Freeform 204">
              <a:extLst>
                <a:ext uri="{FF2B5EF4-FFF2-40B4-BE49-F238E27FC236}">
                  <a16:creationId xmlns:a16="http://schemas.microsoft.com/office/drawing/2014/main" id="{CA2F290E-68C3-3422-59A9-5D021910D4BA}"/>
                </a:ext>
              </a:extLst>
            </p:cNvPr>
            <p:cNvSpPr/>
            <p:nvPr/>
          </p:nvSpPr>
          <p:spPr>
            <a:xfrm>
              <a:off x="2750208" y="5279272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1" name="Freeform 207">
              <a:extLst>
                <a:ext uri="{FF2B5EF4-FFF2-40B4-BE49-F238E27FC236}">
                  <a16:creationId xmlns:a16="http://schemas.microsoft.com/office/drawing/2014/main" id="{ABA4EF77-8521-5B6C-C909-8A5670085CB7}"/>
                </a:ext>
              </a:extLst>
            </p:cNvPr>
            <p:cNvSpPr/>
            <p:nvPr userDrawn="1"/>
          </p:nvSpPr>
          <p:spPr>
            <a:xfrm rot="16200000">
              <a:off x="3006890" y="553595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2" name="Freeform 210">
              <a:extLst>
                <a:ext uri="{FF2B5EF4-FFF2-40B4-BE49-F238E27FC236}">
                  <a16:creationId xmlns:a16="http://schemas.microsoft.com/office/drawing/2014/main" id="{8AFCFED1-5F18-7C50-D031-81A441C226FF}"/>
                </a:ext>
              </a:extLst>
            </p:cNvPr>
            <p:cNvSpPr/>
            <p:nvPr userDrawn="1"/>
          </p:nvSpPr>
          <p:spPr>
            <a:xfrm rot="13500000">
              <a:off x="3042816" y="5259045"/>
              <a:ext cx="187549" cy="682037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13" name="Group 8">
            <a:extLst>
              <a:ext uri="{FF2B5EF4-FFF2-40B4-BE49-F238E27FC236}">
                <a16:creationId xmlns:a16="http://schemas.microsoft.com/office/drawing/2014/main" id="{888A30FC-4ABC-B01F-0D1A-FA681F3BFF5C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297FEBA-2B95-597C-7053-93ABED0D8838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3713E520-21F2-8C64-1764-7B9DDBC88BC1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A9255A2-E7D8-7BE5-070E-2046B217D5A1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EE9665DB-403D-5535-53C5-5CB1400B4F0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5A1B1E0-FF04-F150-7DA6-1E5CD2087F2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A720AA5-21ED-E3A1-D040-CF752806CD74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78DB3129-F7D0-87A2-E068-9D7CC040B7FD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1" name="Freeform 23">
              <a:extLst>
                <a:ext uri="{FF2B5EF4-FFF2-40B4-BE49-F238E27FC236}">
                  <a16:creationId xmlns:a16="http://schemas.microsoft.com/office/drawing/2014/main" id="{B76C627B-20B0-CB49-464C-5C7E1B5372B7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2" name="Group 25">
              <a:extLst>
                <a:ext uri="{FF2B5EF4-FFF2-40B4-BE49-F238E27FC236}">
                  <a16:creationId xmlns:a16="http://schemas.microsoft.com/office/drawing/2014/main" id="{DF11EEA5-60CC-ABE8-D506-BE1E309480A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C3F4D703-EFE5-3706-3BDB-D160FA075E8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4" name="TextBox 27">
                <a:extLst>
                  <a:ext uri="{FF2B5EF4-FFF2-40B4-BE49-F238E27FC236}">
                    <a16:creationId xmlns:a16="http://schemas.microsoft.com/office/drawing/2014/main" id="{081E5A87-9FCA-FC03-7DB4-CB3724187C3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5" name="Group 98">
            <a:extLst>
              <a:ext uri="{FF2B5EF4-FFF2-40B4-BE49-F238E27FC236}">
                <a16:creationId xmlns:a16="http://schemas.microsoft.com/office/drawing/2014/main" id="{548A167C-3A72-48BC-6A9D-42A693492F2A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26" name="Group 99">
              <a:extLst>
                <a:ext uri="{FF2B5EF4-FFF2-40B4-BE49-F238E27FC236}">
                  <a16:creationId xmlns:a16="http://schemas.microsoft.com/office/drawing/2014/main" id="{B9CDF3EA-765A-1417-9D9D-E4CC0D2B6077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30" name="Freeform 100">
                <a:extLst>
                  <a:ext uri="{FF2B5EF4-FFF2-40B4-BE49-F238E27FC236}">
                    <a16:creationId xmlns:a16="http://schemas.microsoft.com/office/drawing/2014/main" id="{FDFE0F7F-F52E-E9E2-A5CA-6BD4B1228189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31" name="TextBox 101">
                <a:extLst>
                  <a:ext uri="{FF2B5EF4-FFF2-40B4-BE49-F238E27FC236}">
                    <a16:creationId xmlns:a16="http://schemas.microsoft.com/office/drawing/2014/main" id="{B83CDA8B-17A4-6FF5-D96A-84959B30E0F8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50C8BE0-B0A2-A77C-F67B-D9FA7CB9D5B1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28" name="Freeform 103">
                <a:extLst>
                  <a:ext uri="{FF2B5EF4-FFF2-40B4-BE49-F238E27FC236}">
                    <a16:creationId xmlns:a16="http://schemas.microsoft.com/office/drawing/2014/main" id="{1D7417D5-321B-BA85-BD1D-EBFDDA1B7A80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67C5460-BDD4-9943-63F0-6F1DF4921341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2" name="Group 97">
            <a:extLst>
              <a:ext uri="{FF2B5EF4-FFF2-40B4-BE49-F238E27FC236}">
                <a16:creationId xmlns:a16="http://schemas.microsoft.com/office/drawing/2014/main" id="{BB4AED1A-986F-885B-2F46-C41BAF68961C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33" name="Freeform 99">
              <a:extLst>
                <a:ext uri="{FF2B5EF4-FFF2-40B4-BE49-F238E27FC236}">
                  <a16:creationId xmlns:a16="http://schemas.microsoft.com/office/drawing/2014/main" id="{899B53CE-3DB2-307D-A4AE-1DF768828781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4" name="Freeform 102">
              <a:extLst>
                <a:ext uri="{FF2B5EF4-FFF2-40B4-BE49-F238E27FC236}">
                  <a16:creationId xmlns:a16="http://schemas.microsoft.com/office/drawing/2014/main" id="{6E9058F0-767E-62F8-1C89-60153E9EE5B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5" name="Group 104">
              <a:extLst>
                <a:ext uri="{FF2B5EF4-FFF2-40B4-BE49-F238E27FC236}">
                  <a16:creationId xmlns:a16="http://schemas.microsoft.com/office/drawing/2014/main" id="{3C766751-E9D1-059A-FC6C-0A22B13DF20C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6" name="Freeform 105">
                <a:extLst>
                  <a:ext uri="{FF2B5EF4-FFF2-40B4-BE49-F238E27FC236}">
                    <a16:creationId xmlns:a16="http://schemas.microsoft.com/office/drawing/2014/main" id="{AAA947C4-9B54-4DD4-80D6-9BB85BDCEE8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7" name="TextBox 106">
                <a:extLst>
                  <a:ext uri="{FF2B5EF4-FFF2-40B4-BE49-F238E27FC236}">
                    <a16:creationId xmlns:a16="http://schemas.microsoft.com/office/drawing/2014/main" id="{91F40708-C587-8839-B65A-29ABB16E9F9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8" name="Group 153">
            <a:extLst>
              <a:ext uri="{FF2B5EF4-FFF2-40B4-BE49-F238E27FC236}">
                <a16:creationId xmlns:a16="http://schemas.microsoft.com/office/drawing/2014/main" id="{6749FDC5-06EA-FFE2-09EB-A9B71AA7FA59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39" name="Freeform 155">
              <a:extLst>
                <a:ext uri="{FF2B5EF4-FFF2-40B4-BE49-F238E27FC236}">
                  <a16:creationId xmlns:a16="http://schemas.microsoft.com/office/drawing/2014/main" id="{6A635E1A-5DDE-39C7-06EC-A923FE292F7C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0" name="Freeform 158">
              <a:extLst>
                <a:ext uri="{FF2B5EF4-FFF2-40B4-BE49-F238E27FC236}">
                  <a16:creationId xmlns:a16="http://schemas.microsoft.com/office/drawing/2014/main" id="{B26F8B59-DB9C-AC6F-38AA-A6430DA3FFDD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1" name="Group 160">
              <a:extLst>
                <a:ext uri="{FF2B5EF4-FFF2-40B4-BE49-F238E27FC236}">
                  <a16:creationId xmlns:a16="http://schemas.microsoft.com/office/drawing/2014/main" id="{0484F697-0047-C9EE-5EFA-1371DD34F443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2" name="Freeform 161">
                <a:extLst>
                  <a:ext uri="{FF2B5EF4-FFF2-40B4-BE49-F238E27FC236}">
                    <a16:creationId xmlns:a16="http://schemas.microsoft.com/office/drawing/2014/main" id="{AD48F4E5-0145-B44E-E453-1F2EF29B098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3" name="TextBox 162">
                <a:extLst>
                  <a:ext uri="{FF2B5EF4-FFF2-40B4-BE49-F238E27FC236}">
                    <a16:creationId xmlns:a16="http://schemas.microsoft.com/office/drawing/2014/main" id="{4B6DE95D-AD35-9DB2-56C6-C96BE50DF3E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4" name="Group 212">
            <a:extLst>
              <a:ext uri="{FF2B5EF4-FFF2-40B4-BE49-F238E27FC236}">
                <a16:creationId xmlns:a16="http://schemas.microsoft.com/office/drawing/2014/main" id="{977FA82A-171D-2A20-226B-28EABFB53A8D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45" name="Freeform 214">
              <a:extLst>
                <a:ext uri="{FF2B5EF4-FFF2-40B4-BE49-F238E27FC236}">
                  <a16:creationId xmlns:a16="http://schemas.microsoft.com/office/drawing/2014/main" id="{F9592950-176A-293E-09D4-C22BDE51FDA3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6" name="Freeform 217">
              <a:extLst>
                <a:ext uri="{FF2B5EF4-FFF2-40B4-BE49-F238E27FC236}">
                  <a16:creationId xmlns:a16="http://schemas.microsoft.com/office/drawing/2014/main" id="{512E70E8-2A4C-9919-32F9-E066B9A0FD35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7" name="Group 219">
              <a:extLst>
                <a:ext uri="{FF2B5EF4-FFF2-40B4-BE49-F238E27FC236}">
                  <a16:creationId xmlns:a16="http://schemas.microsoft.com/office/drawing/2014/main" id="{875CE541-8703-002C-83E0-56A0E37797F5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8" name="Freeform 220">
                <a:extLst>
                  <a:ext uri="{FF2B5EF4-FFF2-40B4-BE49-F238E27FC236}">
                    <a16:creationId xmlns:a16="http://schemas.microsoft.com/office/drawing/2014/main" id="{EE181C37-478D-48A7-1139-1F3A5EAFCEE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9" name="TextBox 221">
                <a:extLst>
                  <a:ext uri="{FF2B5EF4-FFF2-40B4-BE49-F238E27FC236}">
                    <a16:creationId xmlns:a16="http://schemas.microsoft.com/office/drawing/2014/main" id="{62F86FC2-024B-C452-553E-A9BB927D529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9308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>
            <a:extLst>
              <a:ext uri="{FF2B5EF4-FFF2-40B4-BE49-F238E27FC236}">
                <a16:creationId xmlns:a16="http://schemas.microsoft.com/office/drawing/2014/main" id="{44AE33B2-7244-598F-9AD8-081C289B36A6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pic>
        <p:nvPicPr>
          <p:cNvPr id="10" name="Picture 9" descr="Supported Internships logo">
            <a:extLst>
              <a:ext uri="{FF2B5EF4-FFF2-40B4-BE49-F238E27FC236}">
                <a16:creationId xmlns:a16="http://schemas.microsoft.com/office/drawing/2014/main" id="{0934E975-7FF3-97B2-3F5C-A180120ACC1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sp>
        <p:nvSpPr>
          <p:cNvPr id="11" name="Freeform 8">
            <a:extLst>
              <a:ext uri="{FF2B5EF4-FFF2-40B4-BE49-F238E27FC236}">
                <a16:creationId xmlns:a16="http://schemas.microsoft.com/office/drawing/2014/main" id="{96061D0C-8D15-4DF5-0C8F-421C0B756ADC}"/>
              </a:ext>
            </a:extLst>
          </p:cNvPr>
          <p:cNvSpPr/>
          <p:nvPr userDrawn="1"/>
        </p:nvSpPr>
        <p:spPr>
          <a:xfrm>
            <a:off x="6171006" y="190630"/>
            <a:ext cx="5831752" cy="1828800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53" name="Freeform 11">
            <a:extLst>
              <a:ext uri="{FF2B5EF4-FFF2-40B4-BE49-F238E27FC236}">
                <a16:creationId xmlns:a16="http://schemas.microsoft.com/office/drawing/2014/main" id="{C06C5BB8-863B-9B68-ED7A-4AF4BCB197D7}"/>
              </a:ext>
            </a:extLst>
          </p:cNvPr>
          <p:cNvSpPr/>
          <p:nvPr userDrawn="1"/>
        </p:nvSpPr>
        <p:spPr>
          <a:xfrm>
            <a:off x="6171006" y="2171007"/>
            <a:ext cx="5831752" cy="1828800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54" name="Freeform 14">
            <a:extLst>
              <a:ext uri="{FF2B5EF4-FFF2-40B4-BE49-F238E27FC236}">
                <a16:creationId xmlns:a16="http://schemas.microsoft.com/office/drawing/2014/main" id="{DE418550-DC0C-9675-4A4A-66CA6474B9DD}"/>
              </a:ext>
            </a:extLst>
          </p:cNvPr>
          <p:cNvSpPr/>
          <p:nvPr userDrawn="1"/>
        </p:nvSpPr>
        <p:spPr>
          <a:xfrm>
            <a:off x="6171006" y="4151384"/>
            <a:ext cx="5831752" cy="1828800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828414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828414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 userDrawn="1">
            <p:ph idx="10"/>
          </p:nvPr>
        </p:nvSpPr>
        <p:spPr>
          <a:xfrm>
            <a:off x="6269882" y="304800"/>
            <a:ext cx="5634000" cy="16002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2E058C47-8D9D-B623-2DE1-6ED34873F592}"/>
              </a:ext>
            </a:extLst>
          </p:cNvPr>
          <p:cNvSpPr>
            <a:spLocks noGrp="1"/>
          </p:cNvSpPr>
          <p:nvPr userDrawn="1">
            <p:ph idx="12"/>
          </p:nvPr>
        </p:nvSpPr>
        <p:spPr>
          <a:xfrm>
            <a:off x="6269882" y="2252398"/>
            <a:ext cx="5634000" cy="1666017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9BF80A-511C-FC27-2811-E1A083E49C3C}"/>
              </a:ext>
            </a:extLst>
          </p:cNvPr>
          <p:cNvSpPr>
            <a:spLocks noGrp="1"/>
          </p:cNvSpPr>
          <p:nvPr userDrawn="1">
            <p:ph idx="11"/>
          </p:nvPr>
        </p:nvSpPr>
        <p:spPr>
          <a:xfrm>
            <a:off x="6269882" y="4238361"/>
            <a:ext cx="5634000" cy="1666017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reeform 6" descr="Careers Worcs">
            <a:extLst>
              <a:ext uri="{FF2B5EF4-FFF2-40B4-BE49-F238E27FC236}">
                <a16:creationId xmlns:a16="http://schemas.microsoft.com/office/drawing/2014/main" id="{5E6EA229-EEEF-BCA6-9AA6-59E686405610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" name="Freeform 5" descr="Worcestershire County Council">
            <a:extLst>
              <a:ext uri="{FF2B5EF4-FFF2-40B4-BE49-F238E27FC236}">
                <a16:creationId xmlns:a16="http://schemas.microsoft.com/office/drawing/2014/main" id="{DB54E339-0448-7B04-B3A8-9546CE63F16A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13BA5EB7-1872-2712-5E3E-D694C43D1736}"/>
              </a:ext>
            </a:extLst>
          </p:cNvPr>
          <p:cNvGrpSpPr/>
          <p:nvPr userDrawn="1"/>
        </p:nvGrpSpPr>
        <p:grpSpPr>
          <a:xfrm>
            <a:off x="2750208" y="5279272"/>
            <a:ext cx="727401" cy="700913"/>
            <a:chOff x="2750208" y="5279272"/>
            <a:chExt cx="727401" cy="700913"/>
          </a:xfrm>
        </p:grpSpPr>
        <p:sp>
          <p:nvSpPr>
            <p:cNvPr id="132" name="Freeform 204">
              <a:extLst>
                <a:ext uri="{FF2B5EF4-FFF2-40B4-BE49-F238E27FC236}">
                  <a16:creationId xmlns:a16="http://schemas.microsoft.com/office/drawing/2014/main" id="{40CF10FD-7C8F-E988-31D3-E711B8C019D6}"/>
                </a:ext>
              </a:extLst>
            </p:cNvPr>
            <p:cNvSpPr/>
            <p:nvPr/>
          </p:nvSpPr>
          <p:spPr>
            <a:xfrm>
              <a:off x="2750208" y="5279272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3" name="Freeform 207">
              <a:extLst>
                <a:ext uri="{FF2B5EF4-FFF2-40B4-BE49-F238E27FC236}">
                  <a16:creationId xmlns:a16="http://schemas.microsoft.com/office/drawing/2014/main" id="{70509D94-5500-28C6-C821-E02F22048A45}"/>
                </a:ext>
              </a:extLst>
            </p:cNvPr>
            <p:cNvSpPr/>
            <p:nvPr userDrawn="1"/>
          </p:nvSpPr>
          <p:spPr>
            <a:xfrm rot="16200000">
              <a:off x="3006890" y="553595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4" name="Freeform 210">
              <a:extLst>
                <a:ext uri="{FF2B5EF4-FFF2-40B4-BE49-F238E27FC236}">
                  <a16:creationId xmlns:a16="http://schemas.microsoft.com/office/drawing/2014/main" id="{6D156D77-5325-84C6-8C16-375925F584DF}"/>
                </a:ext>
              </a:extLst>
            </p:cNvPr>
            <p:cNvSpPr/>
            <p:nvPr userDrawn="1"/>
          </p:nvSpPr>
          <p:spPr>
            <a:xfrm rot="13500000">
              <a:off x="3042816" y="5259045"/>
              <a:ext cx="187549" cy="682037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13" name="Group 8">
            <a:extLst>
              <a:ext uri="{FF2B5EF4-FFF2-40B4-BE49-F238E27FC236}">
                <a16:creationId xmlns:a16="http://schemas.microsoft.com/office/drawing/2014/main" id="{886C97E8-1B74-BA5F-CBD4-0B634E30BCCD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3EB03DB2-5A1E-1876-372A-D0C9F0E90EB6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0CBCA048-2F2C-8BD7-7C1D-D065D21079C3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9D28479-E854-3125-C9BC-29A8F52D67C8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71921B98-D618-A01F-B96F-4CE6468588D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859EB72-15DA-AED1-A386-C536B813905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9C066CE-0F9D-AA2C-BF23-929751E6F43A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7BBC5EE6-814C-D5B0-106A-E517F5E7F677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1" name="Freeform 23">
              <a:extLst>
                <a:ext uri="{FF2B5EF4-FFF2-40B4-BE49-F238E27FC236}">
                  <a16:creationId xmlns:a16="http://schemas.microsoft.com/office/drawing/2014/main" id="{F1CBEF93-A1A2-707E-B91F-4570B1C950A1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2" name="Group 25">
              <a:extLst>
                <a:ext uri="{FF2B5EF4-FFF2-40B4-BE49-F238E27FC236}">
                  <a16:creationId xmlns:a16="http://schemas.microsoft.com/office/drawing/2014/main" id="{3C3C6F20-8740-3988-2686-D381E7310DF6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3" name="Freeform 26">
                <a:extLst>
                  <a:ext uri="{FF2B5EF4-FFF2-40B4-BE49-F238E27FC236}">
                    <a16:creationId xmlns:a16="http://schemas.microsoft.com/office/drawing/2014/main" id="{FEFE34F8-F9DA-DB6D-B99B-8DA4E1BF15B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4" name="TextBox 27">
                <a:extLst>
                  <a:ext uri="{FF2B5EF4-FFF2-40B4-BE49-F238E27FC236}">
                    <a16:creationId xmlns:a16="http://schemas.microsoft.com/office/drawing/2014/main" id="{13C07C0F-6573-4352-EEDB-24A8C52BEA3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5" name="Group 98">
            <a:extLst>
              <a:ext uri="{FF2B5EF4-FFF2-40B4-BE49-F238E27FC236}">
                <a16:creationId xmlns:a16="http://schemas.microsoft.com/office/drawing/2014/main" id="{5EFC59EE-7C0C-7686-4987-F82E25DD8EF0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26" name="Group 99">
              <a:extLst>
                <a:ext uri="{FF2B5EF4-FFF2-40B4-BE49-F238E27FC236}">
                  <a16:creationId xmlns:a16="http://schemas.microsoft.com/office/drawing/2014/main" id="{FEFEA68F-969B-219B-C5D7-D1EF4DD56054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30" name="Freeform 100">
                <a:extLst>
                  <a:ext uri="{FF2B5EF4-FFF2-40B4-BE49-F238E27FC236}">
                    <a16:creationId xmlns:a16="http://schemas.microsoft.com/office/drawing/2014/main" id="{3A043E33-57F3-430A-114D-080DDF517D56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31" name="TextBox 101">
                <a:extLst>
                  <a:ext uri="{FF2B5EF4-FFF2-40B4-BE49-F238E27FC236}">
                    <a16:creationId xmlns:a16="http://schemas.microsoft.com/office/drawing/2014/main" id="{6D3FF93C-76E9-FC39-86B3-0E676582193E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7026369F-01E1-664A-3B96-1C2A82321F84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28" name="Freeform 103">
                <a:extLst>
                  <a:ext uri="{FF2B5EF4-FFF2-40B4-BE49-F238E27FC236}">
                    <a16:creationId xmlns:a16="http://schemas.microsoft.com/office/drawing/2014/main" id="{927C6594-F14F-E74F-D8FB-3840ED669897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7A57CC1F-B8A4-9127-42DF-D8E5469D264A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2" name="Group 97">
            <a:extLst>
              <a:ext uri="{FF2B5EF4-FFF2-40B4-BE49-F238E27FC236}">
                <a16:creationId xmlns:a16="http://schemas.microsoft.com/office/drawing/2014/main" id="{712E1278-8184-AFD3-AFC1-0729856F34FD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33" name="Freeform 99">
              <a:extLst>
                <a:ext uri="{FF2B5EF4-FFF2-40B4-BE49-F238E27FC236}">
                  <a16:creationId xmlns:a16="http://schemas.microsoft.com/office/drawing/2014/main" id="{1F0E67A5-58AF-62F1-2F82-A8C46172F851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4" name="Freeform 102">
              <a:extLst>
                <a:ext uri="{FF2B5EF4-FFF2-40B4-BE49-F238E27FC236}">
                  <a16:creationId xmlns:a16="http://schemas.microsoft.com/office/drawing/2014/main" id="{3D1FB006-E2E8-DA16-2902-B84638AF9C29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5" name="Group 104">
              <a:extLst>
                <a:ext uri="{FF2B5EF4-FFF2-40B4-BE49-F238E27FC236}">
                  <a16:creationId xmlns:a16="http://schemas.microsoft.com/office/drawing/2014/main" id="{2F0F69A1-A72D-BA32-1E1D-1923A57734B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6" name="Freeform 105">
                <a:extLst>
                  <a:ext uri="{FF2B5EF4-FFF2-40B4-BE49-F238E27FC236}">
                    <a16:creationId xmlns:a16="http://schemas.microsoft.com/office/drawing/2014/main" id="{603EBF05-5C59-F569-B88A-776CD2908B3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7" name="TextBox 106">
                <a:extLst>
                  <a:ext uri="{FF2B5EF4-FFF2-40B4-BE49-F238E27FC236}">
                    <a16:creationId xmlns:a16="http://schemas.microsoft.com/office/drawing/2014/main" id="{CC972E00-8DF9-69DE-7405-FFAF0A3CF03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8" name="Group 153">
            <a:extLst>
              <a:ext uri="{FF2B5EF4-FFF2-40B4-BE49-F238E27FC236}">
                <a16:creationId xmlns:a16="http://schemas.microsoft.com/office/drawing/2014/main" id="{23DCB6BA-947C-963E-ECE1-0208BCAF73C4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39" name="Freeform 155">
              <a:extLst>
                <a:ext uri="{FF2B5EF4-FFF2-40B4-BE49-F238E27FC236}">
                  <a16:creationId xmlns:a16="http://schemas.microsoft.com/office/drawing/2014/main" id="{82631147-98D2-39F2-3AB8-8EB244B9E263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0" name="Freeform 158">
              <a:extLst>
                <a:ext uri="{FF2B5EF4-FFF2-40B4-BE49-F238E27FC236}">
                  <a16:creationId xmlns:a16="http://schemas.microsoft.com/office/drawing/2014/main" id="{195C58E7-A30D-2742-24AD-E1F0838B3948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1" name="Group 160">
              <a:extLst>
                <a:ext uri="{FF2B5EF4-FFF2-40B4-BE49-F238E27FC236}">
                  <a16:creationId xmlns:a16="http://schemas.microsoft.com/office/drawing/2014/main" id="{4B5FDFC6-06A6-AB2E-EE78-25D8AB270F4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2" name="Freeform 161">
                <a:extLst>
                  <a:ext uri="{FF2B5EF4-FFF2-40B4-BE49-F238E27FC236}">
                    <a16:creationId xmlns:a16="http://schemas.microsoft.com/office/drawing/2014/main" id="{BAE6EC50-680F-0454-D7E7-42EE8B81A5F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3" name="TextBox 162">
                <a:extLst>
                  <a:ext uri="{FF2B5EF4-FFF2-40B4-BE49-F238E27FC236}">
                    <a16:creationId xmlns:a16="http://schemas.microsoft.com/office/drawing/2014/main" id="{860AC71E-02B6-02F8-7379-A9CD8535D0E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4" name="Group 212">
            <a:extLst>
              <a:ext uri="{FF2B5EF4-FFF2-40B4-BE49-F238E27FC236}">
                <a16:creationId xmlns:a16="http://schemas.microsoft.com/office/drawing/2014/main" id="{D17548EE-A0F1-BC9E-3309-1418BB20DFD2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45" name="Freeform 214">
              <a:extLst>
                <a:ext uri="{FF2B5EF4-FFF2-40B4-BE49-F238E27FC236}">
                  <a16:creationId xmlns:a16="http://schemas.microsoft.com/office/drawing/2014/main" id="{1AB17FD7-AA98-B83E-6687-9AA1771FC1D1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6" name="Freeform 217">
              <a:extLst>
                <a:ext uri="{FF2B5EF4-FFF2-40B4-BE49-F238E27FC236}">
                  <a16:creationId xmlns:a16="http://schemas.microsoft.com/office/drawing/2014/main" id="{E12345E9-5924-E3F2-0229-60EDC7331D9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7" name="Group 219">
              <a:extLst>
                <a:ext uri="{FF2B5EF4-FFF2-40B4-BE49-F238E27FC236}">
                  <a16:creationId xmlns:a16="http://schemas.microsoft.com/office/drawing/2014/main" id="{246072A4-A762-DEE9-24D0-E470DD4D9CB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8" name="Freeform 220">
                <a:extLst>
                  <a:ext uri="{FF2B5EF4-FFF2-40B4-BE49-F238E27FC236}">
                    <a16:creationId xmlns:a16="http://schemas.microsoft.com/office/drawing/2014/main" id="{56287724-7DA7-1F4A-8CAD-25E398376C0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9" name="TextBox 221">
                <a:extLst>
                  <a:ext uri="{FF2B5EF4-FFF2-40B4-BE49-F238E27FC236}">
                    <a16:creationId xmlns:a16="http://schemas.microsoft.com/office/drawing/2014/main" id="{1C660FD3-4267-A5F9-4C26-8D68609B90A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22521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>
            <a:extLst>
              <a:ext uri="{FF2B5EF4-FFF2-40B4-BE49-F238E27FC236}">
                <a16:creationId xmlns:a16="http://schemas.microsoft.com/office/drawing/2014/main" id="{0FFD7F1C-48EF-581A-F2C8-A9106C9C9E49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pic>
        <p:nvPicPr>
          <p:cNvPr id="8" name="Picture 7" descr="Supported Internships logo">
            <a:extLst>
              <a:ext uri="{FF2B5EF4-FFF2-40B4-BE49-F238E27FC236}">
                <a16:creationId xmlns:a16="http://schemas.microsoft.com/office/drawing/2014/main" id="{0071AE33-56E1-1A1C-0EED-18D594B981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sp>
        <p:nvSpPr>
          <p:cNvPr id="4" name="Freeform 8">
            <a:extLst>
              <a:ext uri="{FF2B5EF4-FFF2-40B4-BE49-F238E27FC236}">
                <a16:creationId xmlns:a16="http://schemas.microsoft.com/office/drawing/2014/main" id="{87D7CDEF-29F8-DA9A-2AAA-5FD22667317A}"/>
              </a:ext>
            </a:extLst>
          </p:cNvPr>
          <p:cNvSpPr/>
          <p:nvPr userDrawn="1"/>
        </p:nvSpPr>
        <p:spPr>
          <a:xfrm>
            <a:off x="6171006" y="190631"/>
            <a:ext cx="5831752" cy="1299456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6E1F82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907A63BD-7D59-E23F-C7A2-8D911CE2C6A6}"/>
              </a:ext>
            </a:extLst>
          </p:cNvPr>
          <p:cNvSpPr/>
          <p:nvPr userDrawn="1"/>
        </p:nvSpPr>
        <p:spPr>
          <a:xfrm>
            <a:off x="6171006" y="1687329"/>
            <a:ext cx="5831752" cy="1299456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56" name="Freeform 14">
            <a:extLst>
              <a:ext uri="{FF2B5EF4-FFF2-40B4-BE49-F238E27FC236}">
                <a16:creationId xmlns:a16="http://schemas.microsoft.com/office/drawing/2014/main" id="{2BED04D0-58F6-65C8-37F9-DEBC7BEEF1E3}"/>
              </a:ext>
            </a:extLst>
          </p:cNvPr>
          <p:cNvSpPr/>
          <p:nvPr userDrawn="1"/>
        </p:nvSpPr>
        <p:spPr>
          <a:xfrm>
            <a:off x="6171006" y="4680726"/>
            <a:ext cx="5831752" cy="1299457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57" name="Freeform 14">
            <a:extLst>
              <a:ext uri="{FF2B5EF4-FFF2-40B4-BE49-F238E27FC236}">
                <a16:creationId xmlns:a16="http://schemas.microsoft.com/office/drawing/2014/main" id="{1C932BC4-7CCE-54C2-5065-441ED971E74A}"/>
              </a:ext>
            </a:extLst>
          </p:cNvPr>
          <p:cNvSpPr/>
          <p:nvPr userDrawn="1"/>
        </p:nvSpPr>
        <p:spPr>
          <a:xfrm>
            <a:off x="6171006" y="3184027"/>
            <a:ext cx="5831752" cy="1299457"/>
          </a:xfrm>
          <a:custGeom>
            <a:avLst/>
            <a:gdLst/>
            <a:ahLst/>
            <a:cxnLst/>
            <a:rect l="l" t="t" r="r" b="b"/>
            <a:pathLst>
              <a:path w="2256837" h="722489">
                <a:moveTo>
                  <a:pt x="0" y="0"/>
                </a:moveTo>
                <a:lnTo>
                  <a:pt x="2256837" y="0"/>
                </a:lnTo>
                <a:lnTo>
                  <a:pt x="2256837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828414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828414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 userDrawn="1">
            <p:ph idx="10"/>
          </p:nvPr>
        </p:nvSpPr>
        <p:spPr>
          <a:xfrm>
            <a:off x="6269882" y="304800"/>
            <a:ext cx="5634000" cy="10800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49476461-38B4-6A8F-8E6E-764FD3AABE51}"/>
              </a:ext>
            </a:extLst>
          </p:cNvPr>
          <p:cNvSpPr>
            <a:spLocks noGrp="1"/>
          </p:cNvSpPr>
          <p:nvPr userDrawn="1">
            <p:ph idx="12"/>
          </p:nvPr>
        </p:nvSpPr>
        <p:spPr>
          <a:xfrm>
            <a:off x="6269882" y="1797057"/>
            <a:ext cx="5634000" cy="10800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B206164D-0B74-F08E-4E24-0242FD89E20A}"/>
              </a:ext>
            </a:extLst>
          </p:cNvPr>
          <p:cNvSpPr>
            <a:spLocks noGrp="1"/>
          </p:cNvSpPr>
          <p:nvPr userDrawn="1">
            <p:ph idx="13"/>
          </p:nvPr>
        </p:nvSpPr>
        <p:spPr>
          <a:xfrm>
            <a:off x="6269882" y="3291145"/>
            <a:ext cx="5634000" cy="10800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9BF80A-511C-FC27-2811-E1A083E49C3C}"/>
              </a:ext>
            </a:extLst>
          </p:cNvPr>
          <p:cNvSpPr>
            <a:spLocks noGrp="1"/>
          </p:cNvSpPr>
          <p:nvPr userDrawn="1">
            <p:ph idx="11"/>
          </p:nvPr>
        </p:nvSpPr>
        <p:spPr>
          <a:xfrm>
            <a:off x="6269882" y="4800600"/>
            <a:ext cx="5634000" cy="110377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reeform 6" descr="Careers Worcs">
            <a:extLst>
              <a:ext uri="{FF2B5EF4-FFF2-40B4-BE49-F238E27FC236}">
                <a16:creationId xmlns:a16="http://schemas.microsoft.com/office/drawing/2014/main" id="{26C922D5-258C-37FC-94F5-D7ED700E1022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3" name="Freeform 5" descr="Worcestershire County Council">
            <a:extLst>
              <a:ext uri="{FF2B5EF4-FFF2-40B4-BE49-F238E27FC236}">
                <a16:creationId xmlns:a16="http://schemas.microsoft.com/office/drawing/2014/main" id="{6DE888C7-49CD-EB49-6825-8520A20DB6DB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642CF5B9-F2C8-81CE-D174-66D2E7691F2D}"/>
              </a:ext>
            </a:extLst>
          </p:cNvPr>
          <p:cNvGrpSpPr/>
          <p:nvPr userDrawn="1"/>
        </p:nvGrpSpPr>
        <p:grpSpPr>
          <a:xfrm>
            <a:off x="2750208" y="5279272"/>
            <a:ext cx="727401" cy="700913"/>
            <a:chOff x="2750208" y="5279272"/>
            <a:chExt cx="727401" cy="700913"/>
          </a:xfrm>
        </p:grpSpPr>
        <p:sp>
          <p:nvSpPr>
            <p:cNvPr id="134" name="Freeform 204">
              <a:extLst>
                <a:ext uri="{FF2B5EF4-FFF2-40B4-BE49-F238E27FC236}">
                  <a16:creationId xmlns:a16="http://schemas.microsoft.com/office/drawing/2014/main" id="{1CFE9599-F1BD-3E6C-3A6E-8D83B5D44746}"/>
                </a:ext>
              </a:extLst>
            </p:cNvPr>
            <p:cNvSpPr/>
            <p:nvPr/>
          </p:nvSpPr>
          <p:spPr>
            <a:xfrm>
              <a:off x="2750208" y="5279272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5" name="Freeform 207">
              <a:extLst>
                <a:ext uri="{FF2B5EF4-FFF2-40B4-BE49-F238E27FC236}">
                  <a16:creationId xmlns:a16="http://schemas.microsoft.com/office/drawing/2014/main" id="{F6D31F5E-1A81-3BAA-3B7C-DF2AC4049B5F}"/>
                </a:ext>
              </a:extLst>
            </p:cNvPr>
            <p:cNvSpPr/>
            <p:nvPr userDrawn="1"/>
          </p:nvSpPr>
          <p:spPr>
            <a:xfrm rot="16200000">
              <a:off x="3006890" y="5535954"/>
              <a:ext cx="187549" cy="700913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6" name="Freeform 210">
              <a:extLst>
                <a:ext uri="{FF2B5EF4-FFF2-40B4-BE49-F238E27FC236}">
                  <a16:creationId xmlns:a16="http://schemas.microsoft.com/office/drawing/2014/main" id="{618A316C-D630-537D-FB95-2322FD794C96}"/>
                </a:ext>
              </a:extLst>
            </p:cNvPr>
            <p:cNvSpPr/>
            <p:nvPr userDrawn="1"/>
          </p:nvSpPr>
          <p:spPr>
            <a:xfrm rot="13500000">
              <a:off x="3042816" y="5259045"/>
              <a:ext cx="187549" cy="682037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solidFill>
              <a:srgbClr val="0F2237"/>
            </a:solidFill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9140AF8-B0BE-BE16-9C9F-357D7FF8D178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586A516A-6A88-2834-9A87-3B924CC7CCB5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6D240F59-ADA8-FEB0-6246-9545DE46E644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4" name="Group 15">
              <a:extLst>
                <a:ext uri="{FF2B5EF4-FFF2-40B4-BE49-F238E27FC236}">
                  <a16:creationId xmlns:a16="http://schemas.microsoft.com/office/drawing/2014/main" id="{CDF7B8C1-1F90-F116-1B11-1B6BEC46627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5" name="Freeform 16">
                <a:extLst>
                  <a:ext uri="{FF2B5EF4-FFF2-40B4-BE49-F238E27FC236}">
                    <a16:creationId xmlns:a16="http://schemas.microsoft.com/office/drawing/2014/main" id="{A7ED25E3-74F9-BD9C-2EF7-66DEE47C49F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" name="TextBox 17">
                <a:extLst>
                  <a:ext uri="{FF2B5EF4-FFF2-40B4-BE49-F238E27FC236}">
                    <a16:creationId xmlns:a16="http://schemas.microsoft.com/office/drawing/2014/main" id="{F3F2EE6D-5549-74E5-3CAA-1E276AF7116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7" name="Group 18">
            <a:extLst>
              <a:ext uri="{FF2B5EF4-FFF2-40B4-BE49-F238E27FC236}">
                <a16:creationId xmlns:a16="http://schemas.microsoft.com/office/drawing/2014/main" id="{85F49E7C-3DE9-A8B7-88C8-A553A443AB35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id="{20192E6D-ADCA-EA0E-055A-562CCB4CC0D6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9" name="Freeform 23">
              <a:extLst>
                <a:ext uri="{FF2B5EF4-FFF2-40B4-BE49-F238E27FC236}">
                  <a16:creationId xmlns:a16="http://schemas.microsoft.com/office/drawing/2014/main" id="{0758C822-0362-FCB4-9129-490C59AB40A0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0" name="Group 25">
              <a:extLst>
                <a:ext uri="{FF2B5EF4-FFF2-40B4-BE49-F238E27FC236}">
                  <a16:creationId xmlns:a16="http://schemas.microsoft.com/office/drawing/2014/main" id="{BADFDCA6-2E43-490C-C32C-9E19DA604152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1" name="Freeform 26">
                <a:extLst>
                  <a:ext uri="{FF2B5EF4-FFF2-40B4-BE49-F238E27FC236}">
                    <a16:creationId xmlns:a16="http://schemas.microsoft.com/office/drawing/2014/main" id="{64D8D431-B183-6DFA-0543-14C2ABBE82C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2" name="TextBox 27">
                <a:extLst>
                  <a:ext uri="{FF2B5EF4-FFF2-40B4-BE49-F238E27FC236}">
                    <a16:creationId xmlns:a16="http://schemas.microsoft.com/office/drawing/2014/main" id="{2924D2E4-D1F6-54C8-A7C4-549FCC7A8C9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3" name="Group 98">
            <a:extLst>
              <a:ext uri="{FF2B5EF4-FFF2-40B4-BE49-F238E27FC236}">
                <a16:creationId xmlns:a16="http://schemas.microsoft.com/office/drawing/2014/main" id="{60448192-87E8-C7D4-CEED-965441E3D70C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24" name="Group 99">
              <a:extLst>
                <a:ext uri="{FF2B5EF4-FFF2-40B4-BE49-F238E27FC236}">
                  <a16:creationId xmlns:a16="http://schemas.microsoft.com/office/drawing/2014/main" id="{23EF3C7F-CF37-3293-5EB5-A8584CA77A99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28" name="Freeform 100">
                <a:extLst>
                  <a:ext uri="{FF2B5EF4-FFF2-40B4-BE49-F238E27FC236}">
                    <a16:creationId xmlns:a16="http://schemas.microsoft.com/office/drawing/2014/main" id="{69D4D752-46ED-F4FC-7B11-74475E452988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29" name="TextBox 101">
                <a:extLst>
                  <a:ext uri="{FF2B5EF4-FFF2-40B4-BE49-F238E27FC236}">
                    <a16:creationId xmlns:a16="http://schemas.microsoft.com/office/drawing/2014/main" id="{52697394-74F1-0E5B-697C-89A454B1E5F1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19CEF25-45FD-E814-C73E-08DC66D5DFCF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26" name="Freeform 103">
                <a:extLst>
                  <a:ext uri="{FF2B5EF4-FFF2-40B4-BE49-F238E27FC236}">
                    <a16:creationId xmlns:a16="http://schemas.microsoft.com/office/drawing/2014/main" id="{2B41DEF0-6326-541B-FAF7-BB0876A173AC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0EEA0A6-D2CE-35AA-B1A5-CF7CAA7AB839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0" name="Group 97">
            <a:extLst>
              <a:ext uri="{FF2B5EF4-FFF2-40B4-BE49-F238E27FC236}">
                <a16:creationId xmlns:a16="http://schemas.microsoft.com/office/drawing/2014/main" id="{699FE1A8-A241-5553-0E48-44783AE35175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31" name="Freeform 99">
              <a:extLst>
                <a:ext uri="{FF2B5EF4-FFF2-40B4-BE49-F238E27FC236}">
                  <a16:creationId xmlns:a16="http://schemas.microsoft.com/office/drawing/2014/main" id="{D5849D66-5703-C8CD-692B-AFDDD299A31B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2" name="Freeform 102">
              <a:extLst>
                <a:ext uri="{FF2B5EF4-FFF2-40B4-BE49-F238E27FC236}">
                  <a16:creationId xmlns:a16="http://schemas.microsoft.com/office/drawing/2014/main" id="{847DE84A-027C-89BE-07AC-C1239FD5B094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3" name="Group 104">
              <a:extLst>
                <a:ext uri="{FF2B5EF4-FFF2-40B4-BE49-F238E27FC236}">
                  <a16:creationId xmlns:a16="http://schemas.microsoft.com/office/drawing/2014/main" id="{C5C6E1F0-AD5A-43EE-F7CC-4D5297F0398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4" name="Freeform 105">
                <a:extLst>
                  <a:ext uri="{FF2B5EF4-FFF2-40B4-BE49-F238E27FC236}">
                    <a16:creationId xmlns:a16="http://schemas.microsoft.com/office/drawing/2014/main" id="{BEBCE594-2DA0-BB6E-F3AE-461EF878C97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5" name="TextBox 106">
                <a:extLst>
                  <a:ext uri="{FF2B5EF4-FFF2-40B4-BE49-F238E27FC236}">
                    <a16:creationId xmlns:a16="http://schemas.microsoft.com/office/drawing/2014/main" id="{95C9DF1D-163C-9A1F-B51F-38569266DFD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6" name="Group 153">
            <a:extLst>
              <a:ext uri="{FF2B5EF4-FFF2-40B4-BE49-F238E27FC236}">
                <a16:creationId xmlns:a16="http://schemas.microsoft.com/office/drawing/2014/main" id="{85DDD979-4E74-49D0-9F3A-FE296569CE2C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37" name="Freeform 155">
              <a:extLst>
                <a:ext uri="{FF2B5EF4-FFF2-40B4-BE49-F238E27FC236}">
                  <a16:creationId xmlns:a16="http://schemas.microsoft.com/office/drawing/2014/main" id="{2FAFB611-D92E-1544-3C19-CC71C3B479DD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8" name="Freeform 158">
              <a:extLst>
                <a:ext uri="{FF2B5EF4-FFF2-40B4-BE49-F238E27FC236}">
                  <a16:creationId xmlns:a16="http://schemas.microsoft.com/office/drawing/2014/main" id="{A5CA1EB2-38DF-6608-5039-B54882C7D4F6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9" name="Group 160">
              <a:extLst>
                <a:ext uri="{FF2B5EF4-FFF2-40B4-BE49-F238E27FC236}">
                  <a16:creationId xmlns:a16="http://schemas.microsoft.com/office/drawing/2014/main" id="{B3EB719F-E9B6-0392-4018-E9960AED0D0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0" name="Freeform 161">
                <a:extLst>
                  <a:ext uri="{FF2B5EF4-FFF2-40B4-BE49-F238E27FC236}">
                    <a16:creationId xmlns:a16="http://schemas.microsoft.com/office/drawing/2014/main" id="{159BBA30-8FDE-FDE6-3724-61EFBDBF347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1" name="TextBox 162">
                <a:extLst>
                  <a:ext uri="{FF2B5EF4-FFF2-40B4-BE49-F238E27FC236}">
                    <a16:creationId xmlns:a16="http://schemas.microsoft.com/office/drawing/2014/main" id="{774E721E-411C-3FBA-4BAB-20831F9A879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2" name="Group 212">
            <a:extLst>
              <a:ext uri="{FF2B5EF4-FFF2-40B4-BE49-F238E27FC236}">
                <a16:creationId xmlns:a16="http://schemas.microsoft.com/office/drawing/2014/main" id="{25A4D208-4226-9872-8980-C8C015CCE70E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43" name="Freeform 214">
              <a:extLst>
                <a:ext uri="{FF2B5EF4-FFF2-40B4-BE49-F238E27FC236}">
                  <a16:creationId xmlns:a16="http://schemas.microsoft.com/office/drawing/2014/main" id="{D31F470A-74A0-F4AA-9A78-306001FEC03C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4" name="Freeform 217">
              <a:extLst>
                <a:ext uri="{FF2B5EF4-FFF2-40B4-BE49-F238E27FC236}">
                  <a16:creationId xmlns:a16="http://schemas.microsoft.com/office/drawing/2014/main" id="{1ABFF09D-5042-54DA-91E4-B435C4A1CD88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5" name="Group 219">
              <a:extLst>
                <a:ext uri="{FF2B5EF4-FFF2-40B4-BE49-F238E27FC236}">
                  <a16:creationId xmlns:a16="http://schemas.microsoft.com/office/drawing/2014/main" id="{792A7AB8-CFC9-99DD-8E54-78C845F5F697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6" name="Freeform 220">
                <a:extLst>
                  <a:ext uri="{FF2B5EF4-FFF2-40B4-BE49-F238E27FC236}">
                    <a16:creationId xmlns:a16="http://schemas.microsoft.com/office/drawing/2014/main" id="{228DA16C-ABDB-A5D1-2926-7638460202C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7" name="TextBox 221">
                <a:extLst>
                  <a:ext uri="{FF2B5EF4-FFF2-40B4-BE49-F238E27FC236}">
                    <a16:creationId xmlns:a16="http://schemas.microsoft.com/office/drawing/2014/main" id="{5B5FBC18-BCBC-C2FB-55E1-038CACEB224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5526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Freeform 3">
            <a:extLst>
              <a:ext uri="{FF2B5EF4-FFF2-40B4-BE49-F238E27FC236}">
                <a16:creationId xmlns:a16="http://schemas.microsoft.com/office/drawing/2014/main" id="{100BE43F-FD6E-9002-5FF1-4F583C4B7627}"/>
              </a:ext>
            </a:extLst>
          </p:cNvPr>
          <p:cNvSpPr/>
          <p:nvPr userDrawn="1"/>
        </p:nvSpPr>
        <p:spPr>
          <a:xfrm>
            <a:off x="3886200" y="6172202"/>
            <a:ext cx="8305800" cy="715828"/>
          </a:xfrm>
          <a:custGeom>
            <a:avLst/>
            <a:gdLst/>
            <a:ahLst/>
            <a:cxnLst/>
            <a:rect l="l" t="t" r="r" b="b"/>
            <a:pathLst>
              <a:path w="3940997" h="335688">
                <a:moveTo>
                  <a:pt x="0" y="0"/>
                </a:moveTo>
                <a:lnTo>
                  <a:pt x="3940997" y="0"/>
                </a:lnTo>
                <a:lnTo>
                  <a:pt x="3940997" y="335688"/>
                </a:lnTo>
                <a:lnTo>
                  <a:pt x="0" y="335688"/>
                </a:lnTo>
                <a:close/>
              </a:path>
            </a:pathLst>
          </a:custGeom>
          <a:gradFill flip="none" rotWithShape="1">
            <a:gsLst>
              <a:gs pos="33000">
                <a:srgbClr val="0F2237"/>
              </a:gs>
              <a:gs pos="0">
                <a:srgbClr val="0F2237">
                  <a:alpha val="0"/>
                </a:srgbClr>
              </a:gs>
              <a:gs pos="100000">
                <a:srgbClr val="0F2237">
                  <a:alpha val="100000"/>
                </a:srgbClr>
              </a:gs>
            </a:gsLst>
            <a:lin ang="0" scaled="1"/>
            <a:tileRect/>
          </a:gradFill>
        </p:spPr>
        <p:txBody>
          <a:bodyPr/>
          <a:lstStyle/>
          <a:p>
            <a:endParaRPr lang="en-GB" sz="800"/>
          </a:p>
        </p:txBody>
      </p:sp>
      <p:pic>
        <p:nvPicPr>
          <p:cNvPr id="95" name="Picture 94" descr="Supported Internships logo">
            <a:extLst>
              <a:ext uri="{FF2B5EF4-FFF2-40B4-BE49-F238E27FC236}">
                <a16:creationId xmlns:a16="http://schemas.microsoft.com/office/drawing/2014/main" id="{29181AD6-EE06-0A60-085C-5E7E5FA003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84"/>
          <a:stretch>
            <a:fillRect/>
          </a:stretch>
        </p:blipFill>
        <p:spPr>
          <a:xfrm>
            <a:off x="186100" y="6171526"/>
            <a:ext cx="3471500" cy="642024"/>
          </a:xfrm>
          <a:prstGeom prst="rect">
            <a:avLst/>
          </a:prstGeom>
        </p:spPr>
      </p:pic>
      <p:sp>
        <p:nvSpPr>
          <p:cNvPr id="2" name="Freeform 6" descr="Careers Worcs">
            <a:extLst>
              <a:ext uri="{FF2B5EF4-FFF2-40B4-BE49-F238E27FC236}">
                <a16:creationId xmlns:a16="http://schemas.microsoft.com/office/drawing/2014/main" id="{6FD245F9-F627-8254-6B78-DB3604AB6792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3" name="Freeform 5" descr="Worcestershire County Council">
            <a:extLst>
              <a:ext uri="{FF2B5EF4-FFF2-40B4-BE49-F238E27FC236}">
                <a16:creationId xmlns:a16="http://schemas.microsoft.com/office/drawing/2014/main" id="{E4D7B2D2-5CCD-1B33-AFD0-57F17A74776F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grpSp>
        <p:nvGrpSpPr>
          <p:cNvPr id="6" name="Group 17">
            <a:extLst>
              <a:ext uri="{FF2B5EF4-FFF2-40B4-BE49-F238E27FC236}">
                <a16:creationId xmlns:a16="http://schemas.microsoft.com/office/drawing/2014/main" id="{76F8852F-F759-141F-42DF-04383B223A0E}"/>
              </a:ext>
            </a:extLst>
          </p:cNvPr>
          <p:cNvGrpSpPr/>
          <p:nvPr userDrawn="1"/>
        </p:nvGrpSpPr>
        <p:grpSpPr>
          <a:xfrm rot="16200000">
            <a:off x="174690" y="2713619"/>
            <a:ext cx="737251" cy="700914"/>
            <a:chOff x="0" y="0"/>
            <a:chExt cx="1474502" cy="1401828"/>
          </a:xfrm>
          <a:solidFill>
            <a:srgbClr val="EF43B6"/>
          </a:solidFill>
        </p:grpSpPr>
        <p:sp>
          <p:nvSpPr>
            <p:cNvPr id="14" name="Freeform 19">
              <a:extLst>
                <a:ext uri="{FF2B5EF4-FFF2-40B4-BE49-F238E27FC236}">
                  <a16:creationId xmlns:a16="http://schemas.microsoft.com/office/drawing/2014/main" id="{683A1A00-EBA3-9CD9-FE3A-E8200BB20E8E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" name="Freeform 22">
              <a:extLst>
                <a:ext uri="{FF2B5EF4-FFF2-40B4-BE49-F238E27FC236}">
                  <a16:creationId xmlns:a16="http://schemas.microsoft.com/office/drawing/2014/main" id="{D1DC60B3-429E-4667-C86D-DA31A5256CF7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9" name="Group 24">
              <a:extLst>
                <a:ext uri="{FF2B5EF4-FFF2-40B4-BE49-F238E27FC236}">
                  <a16:creationId xmlns:a16="http://schemas.microsoft.com/office/drawing/2014/main" id="{E569295D-33A8-4D24-41ED-5E4FBDADAE0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" name="Freeform 25">
                <a:extLst>
                  <a:ext uri="{FF2B5EF4-FFF2-40B4-BE49-F238E27FC236}">
                    <a16:creationId xmlns:a16="http://schemas.microsoft.com/office/drawing/2014/main" id="{A0550DED-4755-00DC-9BAE-FCDC37D2531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" name="TextBox 26">
                <a:extLst>
                  <a:ext uri="{FF2B5EF4-FFF2-40B4-BE49-F238E27FC236}">
                    <a16:creationId xmlns:a16="http://schemas.microsoft.com/office/drawing/2014/main" id="{E6BC06DF-CC82-FD1E-A4F0-7D40090D765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6" name="Group 27">
            <a:extLst>
              <a:ext uri="{FF2B5EF4-FFF2-40B4-BE49-F238E27FC236}">
                <a16:creationId xmlns:a16="http://schemas.microsoft.com/office/drawing/2014/main" id="{8206BAB3-2A63-1463-AA18-7456DBE01C56}"/>
              </a:ext>
            </a:extLst>
          </p:cNvPr>
          <p:cNvGrpSpPr/>
          <p:nvPr userDrawn="1"/>
        </p:nvGrpSpPr>
        <p:grpSpPr>
          <a:xfrm rot="5400000">
            <a:off x="174689" y="3599117"/>
            <a:ext cx="737252" cy="700914"/>
            <a:chOff x="-1" y="-1"/>
            <a:chExt cx="1474503" cy="1401827"/>
          </a:xfrm>
          <a:solidFill>
            <a:srgbClr val="941B85"/>
          </a:solidFill>
        </p:grpSpPr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DD0A9A46-80DC-01DC-12F7-6F57F31362E7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2" name="Freeform 32">
              <a:extLst>
                <a:ext uri="{FF2B5EF4-FFF2-40B4-BE49-F238E27FC236}">
                  <a16:creationId xmlns:a16="http://schemas.microsoft.com/office/drawing/2014/main" id="{7862B7F7-A9FC-3D74-B59D-58617AA053CE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9" name="Group 34">
              <a:extLst>
                <a:ext uri="{FF2B5EF4-FFF2-40B4-BE49-F238E27FC236}">
                  <a16:creationId xmlns:a16="http://schemas.microsoft.com/office/drawing/2014/main" id="{007B421A-EA11-C3C9-B134-06699C37268C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8F43BC9B-DFED-5ED0-1FA9-DB3BA615B21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1" name="TextBox 36">
                <a:extLst>
                  <a:ext uri="{FF2B5EF4-FFF2-40B4-BE49-F238E27FC236}">
                    <a16:creationId xmlns:a16="http://schemas.microsoft.com/office/drawing/2014/main" id="{FD9BCC0E-6ADD-CDAB-B8A8-6AC95B75017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6" name="Group 37">
            <a:extLst>
              <a:ext uri="{FF2B5EF4-FFF2-40B4-BE49-F238E27FC236}">
                <a16:creationId xmlns:a16="http://schemas.microsoft.com/office/drawing/2014/main" id="{F982BB74-17BD-0639-BB58-7257C676F945}"/>
              </a:ext>
            </a:extLst>
          </p:cNvPr>
          <p:cNvGrpSpPr/>
          <p:nvPr userDrawn="1"/>
        </p:nvGrpSpPr>
        <p:grpSpPr>
          <a:xfrm rot="10800000">
            <a:off x="150256" y="4430110"/>
            <a:ext cx="743515" cy="700914"/>
            <a:chOff x="-1" y="0"/>
            <a:chExt cx="1487029" cy="1401827"/>
          </a:xfrm>
          <a:solidFill>
            <a:srgbClr val="6E1F82"/>
          </a:solidFill>
        </p:grpSpPr>
        <p:sp>
          <p:nvSpPr>
            <p:cNvPr id="34" name="Freeform 39">
              <a:extLst>
                <a:ext uri="{FF2B5EF4-FFF2-40B4-BE49-F238E27FC236}">
                  <a16:creationId xmlns:a16="http://schemas.microsoft.com/office/drawing/2014/main" id="{71275DF1-97ED-A58D-4275-1263E2B99E0C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2" name="Freeform 42">
              <a:extLst>
                <a:ext uri="{FF2B5EF4-FFF2-40B4-BE49-F238E27FC236}">
                  <a16:creationId xmlns:a16="http://schemas.microsoft.com/office/drawing/2014/main" id="{C0BADD54-A653-6602-2466-099B9AC9598C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9" name="Group 44">
              <a:extLst>
                <a:ext uri="{FF2B5EF4-FFF2-40B4-BE49-F238E27FC236}">
                  <a16:creationId xmlns:a16="http://schemas.microsoft.com/office/drawing/2014/main" id="{AB50C9F6-0B1D-A178-A404-09898FAE7D3F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0" name="Freeform 45">
                <a:extLst>
                  <a:ext uri="{FF2B5EF4-FFF2-40B4-BE49-F238E27FC236}">
                    <a16:creationId xmlns:a16="http://schemas.microsoft.com/office/drawing/2014/main" id="{674A96F9-92E1-872B-2B38-5DDA079256B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" name="TextBox 46">
                <a:extLst>
                  <a:ext uri="{FF2B5EF4-FFF2-40B4-BE49-F238E27FC236}">
                    <a16:creationId xmlns:a16="http://schemas.microsoft.com/office/drawing/2014/main" id="{C9406839-89B3-2BE1-5B28-E32806B13D3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 dirty="0"/>
              </a:p>
            </p:txBody>
          </p:sp>
        </p:grpSp>
      </p:grpSp>
      <p:grpSp>
        <p:nvGrpSpPr>
          <p:cNvPr id="36" name="Group 47">
            <a:extLst>
              <a:ext uri="{FF2B5EF4-FFF2-40B4-BE49-F238E27FC236}">
                <a16:creationId xmlns:a16="http://schemas.microsoft.com/office/drawing/2014/main" id="{33E9FF0E-BE21-2108-88B0-4DD92C68D7B8}"/>
              </a:ext>
            </a:extLst>
          </p:cNvPr>
          <p:cNvGrpSpPr/>
          <p:nvPr userDrawn="1"/>
        </p:nvGrpSpPr>
        <p:grpSpPr>
          <a:xfrm rot="5400000">
            <a:off x="174689" y="202472"/>
            <a:ext cx="737252" cy="700914"/>
            <a:chOff x="-1" y="-1"/>
            <a:chExt cx="1474503" cy="1401827"/>
          </a:xfrm>
          <a:solidFill>
            <a:srgbClr val="EF43B6"/>
          </a:solidFill>
        </p:grpSpPr>
        <p:sp>
          <p:nvSpPr>
            <p:cNvPr id="44" name="Freeform 49">
              <a:extLst>
                <a:ext uri="{FF2B5EF4-FFF2-40B4-BE49-F238E27FC236}">
                  <a16:creationId xmlns:a16="http://schemas.microsoft.com/office/drawing/2014/main" id="{70BB779D-4A29-3C7A-CD94-6919E278F8FA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2" name="Freeform 52">
              <a:extLst>
                <a:ext uri="{FF2B5EF4-FFF2-40B4-BE49-F238E27FC236}">
                  <a16:creationId xmlns:a16="http://schemas.microsoft.com/office/drawing/2014/main" id="{C9DF65EB-E3B3-1F15-F661-0D5D51035B3A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9" name="Group 54">
              <a:extLst>
                <a:ext uri="{FF2B5EF4-FFF2-40B4-BE49-F238E27FC236}">
                  <a16:creationId xmlns:a16="http://schemas.microsoft.com/office/drawing/2014/main" id="{6EC641B0-7F67-82B6-B543-A15A694F1591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0" name="Freeform 55">
                <a:extLst>
                  <a:ext uri="{FF2B5EF4-FFF2-40B4-BE49-F238E27FC236}">
                    <a16:creationId xmlns:a16="http://schemas.microsoft.com/office/drawing/2014/main" id="{9AF1548F-6B29-DAF0-C94B-EE358795BE1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1" name="TextBox 56">
                <a:extLst>
                  <a:ext uri="{FF2B5EF4-FFF2-40B4-BE49-F238E27FC236}">
                    <a16:creationId xmlns:a16="http://schemas.microsoft.com/office/drawing/2014/main" id="{D2A66D02-C16A-090C-2CE6-D48FF5ED10C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6" name="Group 57">
            <a:extLst>
              <a:ext uri="{FF2B5EF4-FFF2-40B4-BE49-F238E27FC236}">
                <a16:creationId xmlns:a16="http://schemas.microsoft.com/office/drawing/2014/main" id="{327EFD9A-A43E-8D28-1E81-DC104D2BA9A4}"/>
              </a:ext>
            </a:extLst>
          </p:cNvPr>
          <p:cNvGrpSpPr/>
          <p:nvPr userDrawn="1"/>
        </p:nvGrpSpPr>
        <p:grpSpPr>
          <a:xfrm>
            <a:off x="192858" y="1033465"/>
            <a:ext cx="700913" cy="700913"/>
            <a:chOff x="0" y="0"/>
            <a:chExt cx="1401826" cy="1401826"/>
          </a:xfrm>
        </p:grpSpPr>
        <p:grpSp>
          <p:nvGrpSpPr>
            <p:cNvPr id="47" name="Group 58">
              <a:extLst>
                <a:ext uri="{FF2B5EF4-FFF2-40B4-BE49-F238E27FC236}">
                  <a16:creationId xmlns:a16="http://schemas.microsoft.com/office/drawing/2014/main" id="{B5DF271D-D77B-4812-8BB2-4A43AF285E71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54" name="Freeform 59">
                <a:extLst>
                  <a:ext uri="{FF2B5EF4-FFF2-40B4-BE49-F238E27FC236}">
                    <a16:creationId xmlns:a16="http://schemas.microsoft.com/office/drawing/2014/main" id="{07089A0D-A509-22D4-F07F-EC68E3FF153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5" name="TextBox 60">
                <a:extLst>
                  <a:ext uri="{FF2B5EF4-FFF2-40B4-BE49-F238E27FC236}">
                    <a16:creationId xmlns:a16="http://schemas.microsoft.com/office/drawing/2014/main" id="{A4CE3462-D829-E39A-70DE-B05911EDCC2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8" name="Group 61">
              <a:extLst>
                <a:ext uri="{FF2B5EF4-FFF2-40B4-BE49-F238E27FC236}">
                  <a16:creationId xmlns:a16="http://schemas.microsoft.com/office/drawing/2014/main" id="{716146B5-DCAA-F24B-60ED-D0EE6C0283E5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52" name="Freeform 62">
                <a:extLst>
                  <a:ext uri="{FF2B5EF4-FFF2-40B4-BE49-F238E27FC236}">
                    <a16:creationId xmlns:a16="http://schemas.microsoft.com/office/drawing/2014/main" id="{7C4E4E27-2343-70A0-A463-A78C5C66537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3" name="TextBox 63">
                <a:extLst>
                  <a:ext uri="{FF2B5EF4-FFF2-40B4-BE49-F238E27FC236}">
                    <a16:creationId xmlns:a16="http://schemas.microsoft.com/office/drawing/2014/main" id="{6F20BB14-A181-9900-AF88-8BFC9ABF9F4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9" name="Group 64">
              <a:extLst>
                <a:ext uri="{FF2B5EF4-FFF2-40B4-BE49-F238E27FC236}">
                  <a16:creationId xmlns:a16="http://schemas.microsoft.com/office/drawing/2014/main" id="{75961459-9970-7D20-3030-7B0EA91216A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50" name="Freeform 65">
                <a:extLst>
                  <a:ext uri="{FF2B5EF4-FFF2-40B4-BE49-F238E27FC236}">
                    <a16:creationId xmlns:a16="http://schemas.microsoft.com/office/drawing/2014/main" id="{FB7042A1-F972-E23B-EE1D-7F4F613C884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1" name="TextBox 66">
                <a:extLst>
                  <a:ext uri="{FF2B5EF4-FFF2-40B4-BE49-F238E27FC236}">
                    <a16:creationId xmlns:a16="http://schemas.microsoft.com/office/drawing/2014/main" id="{1A608AB3-A29F-2058-F251-483D58D91AA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56" name="Group 67">
            <a:extLst>
              <a:ext uri="{FF2B5EF4-FFF2-40B4-BE49-F238E27FC236}">
                <a16:creationId xmlns:a16="http://schemas.microsoft.com/office/drawing/2014/main" id="{D7FCE36F-1E3B-1FB2-E08C-5E8CB8ED3393}"/>
              </a:ext>
            </a:extLst>
          </p:cNvPr>
          <p:cNvGrpSpPr/>
          <p:nvPr userDrawn="1"/>
        </p:nvGrpSpPr>
        <p:grpSpPr>
          <a:xfrm rot="10800000">
            <a:off x="150256" y="1882626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64" name="Freeform 69">
              <a:extLst>
                <a:ext uri="{FF2B5EF4-FFF2-40B4-BE49-F238E27FC236}">
                  <a16:creationId xmlns:a16="http://schemas.microsoft.com/office/drawing/2014/main" id="{09A0BF56-94EA-71C5-C8B2-5F166849B32C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62" name="Freeform 72">
              <a:extLst>
                <a:ext uri="{FF2B5EF4-FFF2-40B4-BE49-F238E27FC236}">
                  <a16:creationId xmlns:a16="http://schemas.microsoft.com/office/drawing/2014/main" id="{512116A1-06B2-57B3-E934-5F270773CEB9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59" name="Group 74">
              <a:extLst>
                <a:ext uri="{FF2B5EF4-FFF2-40B4-BE49-F238E27FC236}">
                  <a16:creationId xmlns:a16="http://schemas.microsoft.com/office/drawing/2014/main" id="{4B726688-1020-480E-C31C-4017C6BB2B81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60" name="Freeform 75">
                <a:extLst>
                  <a:ext uri="{FF2B5EF4-FFF2-40B4-BE49-F238E27FC236}">
                    <a16:creationId xmlns:a16="http://schemas.microsoft.com/office/drawing/2014/main" id="{F35F4133-5B2D-E480-1D26-6A666D75F01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61" name="TextBox 76">
                <a:extLst>
                  <a:ext uri="{FF2B5EF4-FFF2-40B4-BE49-F238E27FC236}">
                    <a16:creationId xmlns:a16="http://schemas.microsoft.com/office/drawing/2014/main" id="{EF7E95E3-B5D5-C334-AE07-8A97790FAE3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66" name="Group 87">
            <a:extLst>
              <a:ext uri="{FF2B5EF4-FFF2-40B4-BE49-F238E27FC236}">
                <a16:creationId xmlns:a16="http://schemas.microsoft.com/office/drawing/2014/main" id="{8D706F3D-0466-7EA9-F6C4-38CC87B1FAAF}"/>
              </a:ext>
            </a:extLst>
          </p:cNvPr>
          <p:cNvGrpSpPr/>
          <p:nvPr userDrawn="1"/>
        </p:nvGrpSpPr>
        <p:grpSpPr>
          <a:xfrm>
            <a:off x="1047396" y="2731788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74" name="Freeform 89">
              <a:extLst>
                <a:ext uri="{FF2B5EF4-FFF2-40B4-BE49-F238E27FC236}">
                  <a16:creationId xmlns:a16="http://schemas.microsoft.com/office/drawing/2014/main" id="{A93F40A3-E4C5-8A6D-5F1F-16A11DC3AF08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72" name="Freeform 92">
              <a:extLst>
                <a:ext uri="{FF2B5EF4-FFF2-40B4-BE49-F238E27FC236}">
                  <a16:creationId xmlns:a16="http://schemas.microsoft.com/office/drawing/2014/main" id="{8E09FB34-C831-034F-45FA-C7076E6EAF71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69" name="Group 94">
              <a:extLst>
                <a:ext uri="{FF2B5EF4-FFF2-40B4-BE49-F238E27FC236}">
                  <a16:creationId xmlns:a16="http://schemas.microsoft.com/office/drawing/2014/main" id="{86E98033-F4E1-2040-35FA-1A09C2AD9803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70" name="Freeform 95">
                <a:extLst>
                  <a:ext uri="{FF2B5EF4-FFF2-40B4-BE49-F238E27FC236}">
                    <a16:creationId xmlns:a16="http://schemas.microsoft.com/office/drawing/2014/main" id="{E7B06C10-8865-3A73-C8B9-1F3589945AC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1" name="TextBox 96">
                <a:extLst>
                  <a:ext uri="{FF2B5EF4-FFF2-40B4-BE49-F238E27FC236}">
                    <a16:creationId xmlns:a16="http://schemas.microsoft.com/office/drawing/2014/main" id="{3D22E5C5-7113-79FE-08AF-DE43F677C1A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76" name="Group 97">
            <a:extLst>
              <a:ext uri="{FF2B5EF4-FFF2-40B4-BE49-F238E27FC236}">
                <a16:creationId xmlns:a16="http://schemas.microsoft.com/office/drawing/2014/main" id="{03228AC6-7FC3-83D5-4984-7D9D1F387935}"/>
              </a:ext>
            </a:extLst>
          </p:cNvPr>
          <p:cNvGrpSpPr/>
          <p:nvPr userDrawn="1"/>
        </p:nvGrpSpPr>
        <p:grpSpPr>
          <a:xfrm>
            <a:off x="1047396" y="3580949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84" name="Freeform 99">
              <a:extLst>
                <a:ext uri="{FF2B5EF4-FFF2-40B4-BE49-F238E27FC236}">
                  <a16:creationId xmlns:a16="http://schemas.microsoft.com/office/drawing/2014/main" id="{72CFA69E-DF9A-2CE5-2749-60AF2180B263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82" name="Freeform 102">
              <a:extLst>
                <a:ext uri="{FF2B5EF4-FFF2-40B4-BE49-F238E27FC236}">
                  <a16:creationId xmlns:a16="http://schemas.microsoft.com/office/drawing/2014/main" id="{FADE8C82-1BE1-1768-C574-3B5915010A88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79" name="Group 104">
              <a:extLst>
                <a:ext uri="{FF2B5EF4-FFF2-40B4-BE49-F238E27FC236}">
                  <a16:creationId xmlns:a16="http://schemas.microsoft.com/office/drawing/2014/main" id="{BDD97FD6-9547-32AF-F632-0D0A3546BFF9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80" name="Freeform 105">
                <a:extLst>
                  <a:ext uri="{FF2B5EF4-FFF2-40B4-BE49-F238E27FC236}">
                    <a16:creationId xmlns:a16="http://schemas.microsoft.com/office/drawing/2014/main" id="{82A835F3-67E6-8F28-ED60-4B246BB3A9A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1" name="TextBox 106">
                <a:extLst>
                  <a:ext uri="{FF2B5EF4-FFF2-40B4-BE49-F238E27FC236}">
                    <a16:creationId xmlns:a16="http://schemas.microsoft.com/office/drawing/2014/main" id="{C35AEE31-49B4-994B-CE6F-D118A6B673C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86" name="Group 107">
            <a:extLst>
              <a:ext uri="{FF2B5EF4-FFF2-40B4-BE49-F238E27FC236}">
                <a16:creationId xmlns:a16="http://schemas.microsoft.com/office/drawing/2014/main" id="{EB04E512-CEE4-E13E-E12F-3A191881C792}"/>
              </a:ext>
            </a:extLst>
          </p:cNvPr>
          <p:cNvGrpSpPr/>
          <p:nvPr userDrawn="1"/>
        </p:nvGrpSpPr>
        <p:grpSpPr>
          <a:xfrm rot="5400000">
            <a:off x="1022962" y="4448279"/>
            <a:ext cx="743515" cy="700915"/>
            <a:chOff x="-1" y="-1"/>
            <a:chExt cx="1487029" cy="1401828"/>
          </a:xfrm>
          <a:solidFill>
            <a:srgbClr val="0F2237"/>
          </a:solidFill>
        </p:grpSpPr>
        <p:sp>
          <p:nvSpPr>
            <p:cNvPr id="94" name="Freeform 109">
              <a:extLst>
                <a:ext uri="{FF2B5EF4-FFF2-40B4-BE49-F238E27FC236}">
                  <a16:creationId xmlns:a16="http://schemas.microsoft.com/office/drawing/2014/main" id="{0E6308BF-2BB5-B64B-3BE8-073EB3AA7A32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2" name="Freeform 112">
              <a:extLst>
                <a:ext uri="{FF2B5EF4-FFF2-40B4-BE49-F238E27FC236}">
                  <a16:creationId xmlns:a16="http://schemas.microsoft.com/office/drawing/2014/main" id="{5B5A2B9D-7913-2820-9B0D-F254219FC23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89" name="Group 114">
              <a:extLst>
                <a:ext uri="{FF2B5EF4-FFF2-40B4-BE49-F238E27FC236}">
                  <a16:creationId xmlns:a16="http://schemas.microsoft.com/office/drawing/2014/main" id="{614C7BD8-DD84-9227-7456-4977A8AB9F23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90" name="Freeform 115">
                <a:extLst>
                  <a:ext uri="{FF2B5EF4-FFF2-40B4-BE49-F238E27FC236}">
                    <a16:creationId xmlns:a16="http://schemas.microsoft.com/office/drawing/2014/main" id="{3E95A9C5-DE40-A309-52E6-80B1E9D759B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1" name="TextBox 116">
                <a:extLst>
                  <a:ext uri="{FF2B5EF4-FFF2-40B4-BE49-F238E27FC236}">
                    <a16:creationId xmlns:a16="http://schemas.microsoft.com/office/drawing/2014/main" id="{BBBA0ECE-B23C-3E9C-6318-44B5C454676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6" name="Group 117">
            <a:extLst>
              <a:ext uri="{FF2B5EF4-FFF2-40B4-BE49-F238E27FC236}">
                <a16:creationId xmlns:a16="http://schemas.microsoft.com/office/drawing/2014/main" id="{1C263BC5-6A9A-A23A-85C6-35C218DFA60A}"/>
              </a:ext>
            </a:extLst>
          </p:cNvPr>
          <p:cNvGrpSpPr/>
          <p:nvPr userDrawn="1"/>
        </p:nvGrpSpPr>
        <p:grpSpPr>
          <a:xfrm rot="10800000">
            <a:off x="1011058" y="184303"/>
            <a:ext cx="737252" cy="700914"/>
            <a:chOff x="-1" y="0"/>
            <a:chExt cx="1474503" cy="1401827"/>
          </a:xfrm>
          <a:solidFill>
            <a:srgbClr val="941B85"/>
          </a:solidFill>
        </p:grpSpPr>
        <p:sp>
          <p:nvSpPr>
            <p:cNvPr id="104" name="Freeform 119">
              <a:extLst>
                <a:ext uri="{FF2B5EF4-FFF2-40B4-BE49-F238E27FC236}">
                  <a16:creationId xmlns:a16="http://schemas.microsoft.com/office/drawing/2014/main" id="{68E03C09-4C21-6CCE-6363-860BCBA242D0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2" name="Freeform 122">
              <a:extLst>
                <a:ext uri="{FF2B5EF4-FFF2-40B4-BE49-F238E27FC236}">
                  <a16:creationId xmlns:a16="http://schemas.microsoft.com/office/drawing/2014/main" id="{EB281145-E0D2-A6A6-4CF9-E5E8BBAD0C76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 dirty="0"/>
            </a:p>
          </p:txBody>
        </p:sp>
        <p:grpSp>
          <p:nvGrpSpPr>
            <p:cNvPr id="99" name="Group 124">
              <a:extLst>
                <a:ext uri="{FF2B5EF4-FFF2-40B4-BE49-F238E27FC236}">
                  <a16:creationId xmlns:a16="http://schemas.microsoft.com/office/drawing/2014/main" id="{5F4DDCCE-662B-F9C7-82D1-DF779DF34432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0" name="Freeform 125">
                <a:extLst>
                  <a:ext uri="{FF2B5EF4-FFF2-40B4-BE49-F238E27FC236}">
                    <a16:creationId xmlns:a16="http://schemas.microsoft.com/office/drawing/2014/main" id="{20A04A49-9A10-391E-1D27-3892AE71E5A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1" name="TextBox 126">
                <a:extLst>
                  <a:ext uri="{FF2B5EF4-FFF2-40B4-BE49-F238E27FC236}">
                    <a16:creationId xmlns:a16="http://schemas.microsoft.com/office/drawing/2014/main" id="{EA75FB0A-F839-C8AA-C6AF-8A4ECDEDE88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6" name="Group 127">
            <a:extLst>
              <a:ext uri="{FF2B5EF4-FFF2-40B4-BE49-F238E27FC236}">
                <a16:creationId xmlns:a16="http://schemas.microsoft.com/office/drawing/2014/main" id="{015BD0C2-4074-4F7C-02E4-0E363B9A402D}"/>
              </a:ext>
            </a:extLst>
          </p:cNvPr>
          <p:cNvGrpSpPr/>
          <p:nvPr userDrawn="1"/>
        </p:nvGrpSpPr>
        <p:grpSpPr>
          <a:xfrm rot="5400000">
            <a:off x="1022962" y="1900795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114" name="Freeform 129">
              <a:extLst>
                <a:ext uri="{FF2B5EF4-FFF2-40B4-BE49-F238E27FC236}">
                  <a16:creationId xmlns:a16="http://schemas.microsoft.com/office/drawing/2014/main" id="{05ED242C-ABAD-F5F2-8E24-56D92521FB82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2" name="Freeform 132">
              <a:extLst>
                <a:ext uri="{FF2B5EF4-FFF2-40B4-BE49-F238E27FC236}">
                  <a16:creationId xmlns:a16="http://schemas.microsoft.com/office/drawing/2014/main" id="{7C32993D-0D1B-7E7B-8C7E-1C1BB2BCD9C7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9" name="Group 134">
              <a:extLst>
                <a:ext uri="{FF2B5EF4-FFF2-40B4-BE49-F238E27FC236}">
                  <a16:creationId xmlns:a16="http://schemas.microsoft.com/office/drawing/2014/main" id="{7F39B8C4-DE4A-D220-B340-9305B46B42F6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0" name="Freeform 135">
                <a:extLst>
                  <a:ext uri="{FF2B5EF4-FFF2-40B4-BE49-F238E27FC236}">
                    <a16:creationId xmlns:a16="http://schemas.microsoft.com/office/drawing/2014/main" id="{AACAB210-356A-C112-232B-55FB4331D78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1" name="TextBox 136">
                <a:extLst>
                  <a:ext uri="{FF2B5EF4-FFF2-40B4-BE49-F238E27FC236}">
                    <a16:creationId xmlns:a16="http://schemas.microsoft.com/office/drawing/2014/main" id="{E7001411-6396-FEB2-5C71-21B33FD65F5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17" name="Freeform 148">
            <a:extLst>
              <a:ext uri="{FF2B5EF4-FFF2-40B4-BE49-F238E27FC236}">
                <a16:creationId xmlns:a16="http://schemas.microsoft.com/office/drawing/2014/main" id="{771F1A3A-4C3C-7162-706E-A8895EB43839}"/>
              </a:ext>
            </a:extLst>
          </p:cNvPr>
          <p:cNvSpPr/>
          <p:nvPr/>
        </p:nvSpPr>
        <p:spPr>
          <a:xfrm>
            <a:off x="1901933" y="2731788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120" name="Freeform 151">
            <a:extLst>
              <a:ext uri="{FF2B5EF4-FFF2-40B4-BE49-F238E27FC236}">
                <a16:creationId xmlns:a16="http://schemas.microsoft.com/office/drawing/2014/main" id="{8F2E052A-B46B-EDBF-2A77-1F73E917EDEC}"/>
              </a:ext>
            </a:extLst>
          </p:cNvPr>
          <p:cNvSpPr/>
          <p:nvPr/>
        </p:nvSpPr>
        <p:spPr>
          <a:xfrm rot="16200000">
            <a:off x="2158615" y="2988470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22" name="Group 153">
            <a:extLst>
              <a:ext uri="{FF2B5EF4-FFF2-40B4-BE49-F238E27FC236}">
                <a16:creationId xmlns:a16="http://schemas.microsoft.com/office/drawing/2014/main" id="{36031833-AA80-2C63-8FBF-B3E2C2E4ECCC}"/>
              </a:ext>
            </a:extLst>
          </p:cNvPr>
          <p:cNvGrpSpPr/>
          <p:nvPr userDrawn="1"/>
        </p:nvGrpSpPr>
        <p:grpSpPr>
          <a:xfrm rot="10800000">
            <a:off x="1865595" y="3580948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130" name="Freeform 155">
              <a:extLst>
                <a:ext uri="{FF2B5EF4-FFF2-40B4-BE49-F238E27FC236}">
                  <a16:creationId xmlns:a16="http://schemas.microsoft.com/office/drawing/2014/main" id="{8D5B336C-45A1-4E9F-0288-D3BC181E9AC4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8" name="Freeform 158">
              <a:extLst>
                <a:ext uri="{FF2B5EF4-FFF2-40B4-BE49-F238E27FC236}">
                  <a16:creationId xmlns:a16="http://schemas.microsoft.com/office/drawing/2014/main" id="{021A5533-47FB-FA44-BB97-5ECE2A3CDB43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25" name="Group 160">
              <a:extLst>
                <a:ext uri="{FF2B5EF4-FFF2-40B4-BE49-F238E27FC236}">
                  <a16:creationId xmlns:a16="http://schemas.microsoft.com/office/drawing/2014/main" id="{7A27167A-E964-1ED6-E6A6-71D7DFAFCD1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26" name="Freeform 161">
                <a:extLst>
                  <a:ext uri="{FF2B5EF4-FFF2-40B4-BE49-F238E27FC236}">
                    <a16:creationId xmlns:a16="http://schemas.microsoft.com/office/drawing/2014/main" id="{595DC7E5-6391-BB47-7B46-29253E2F620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7" name="TextBox 162">
                <a:extLst>
                  <a:ext uri="{FF2B5EF4-FFF2-40B4-BE49-F238E27FC236}">
                    <a16:creationId xmlns:a16="http://schemas.microsoft.com/office/drawing/2014/main" id="{88DC2DA7-BA61-BE3A-4637-931E8E50E53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2" name="Group 163">
            <a:extLst>
              <a:ext uri="{FF2B5EF4-FFF2-40B4-BE49-F238E27FC236}">
                <a16:creationId xmlns:a16="http://schemas.microsoft.com/office/drawing/2014/main" id="{903BA76D-B1C6-4455-804E-C6AFE0F81D3D}"/>
              </a:ext>
            </a:extLst>
          </p:cNvPr>
          <p:cNvGrpSpPr/>
          <p:nvPr userDrawn="1"/>
        </p:nvGrpSpPr>
        <p:grpSpPr>
          <a:xfrm>
            <a:off x="1895669" y="4430111"/>
            <a:ext cx="748928" cy="700914"/>
            <a:chOff x="0" y="0"/>
            <a:chExt cx="1497856" cy="1401827"/>
          </a:xfrm>
          <a:solidFill>
            <a:srgbClr val="FF7CD3"/>
          </a:solidFill>
        </p:grpSpPr>
        <p:sp>
          <p:nvSpPr>
            <p:cNvPr id="140" name="Freeform 165">
              <a:extLst>
                <a:ext uri="{FF2B5EF4-FFF2-40B4-BE49-F238E27FC236}">
                  <a16:creationId xmlns:a16="http://schemas.microsoft.com/office/drawing/2014/main" id="{6F91D9B2-1529-B86C-7EC9-965D10B44C6F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8" name="Freeform 168">
              <a:extLst>
                <a:ext uri="{FF2B5EF4-FFF2-40B4-BE49-F238E27FC236}">
                  <a16:creationId xmlns:a16="http://schemas.microsoft.com/office/drawing/2014/main" id="{1026D28D-2017-5B41-625A-05BA8C83C933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5" name="Group 170">
              <a:extLst>
                <a:ext uri="{FF2B5EF4-FFF2-40B4-BE49-F238E27FC236}">
                  <a16:creationId xmlns:a16="http://schemas.microsoft.com/office/drawing/2014/main" id="{0025A467-DB44-65F6-7CBF-4569654034EE}"/>
                </a:ext>
              </a:extLst>
            </p:cNvPr>
            <p:cNvGrpSpPr/>
            <p:nvPr userDrawn="1"/>
          </p:nvGrpSpPr>
          <p:grpSpPr>
            <a:xfrm rot="-8100000">
              <a:off x="572430" y="-83501"/>
              <a:ext cx="375101" cy="1475750"/>
              <a:chOff x="-1" y="-38099"/>
              <a:chExt cx="193324" cy="760589"/>
            </a:xfrm>
            <a:grpFill/>
          </p:grpSpPr>
          <p:sp>
            <p:nvSpPr>
              <p:cNvPr id="136" name="Freeform 171">
                <a:extLst>
                  <a:ext uri="{FF2B5EF4-FFF2-40B4-BE49-F238E27FC236}">
                    <a16:creationId xmlns:a16="http://schemas.microsoft.com/office/drawing/2014/main" id="{81605367-99BA-1E2D-7CF3-0D2FE616258C}"/>
                  </a:ext>
                </a:extLst>
              </p:cNvPr>
              <p:cNvSpPr/>
              <p:nvPr userDrawn="1"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137" name="TextBox 172">
                <a:extLst>
                  <a:ext uri="{FF2B5EF4-FFF2-40B4-BE49-F238E27FC236}">
                    <a16:creationId xmlns:a16="http://schemas.microsoft.com/office/drawing/2014/main" id="{D4497806-E6B5-3F5D-995A-CAB00C083F0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42" name="Group 173">
            <a:extLst>
              <a:ext uri="{FF2B5EF4-FFF2-40B4-BE49-F238E27FC236}">
                <a16:creationId xmlns:a16="http://schemas.microsoft.com/office/drawing/2014/main" id="{DDB0A93A-E9C4-8F23-763F-DFAE9C0BF1A9}"/>
              </a:ext>
            </a:extLst>
          </p:cNvPr>
          <p:cNvGrpSpPr/>
          <p:nvPr userDrawn="1"/>
        </p:nvGrpSpPr>
        <p:grpSpPr>
          <a:xfrm rot="16200000">
            <a:off x="1883765" y="166135"/>
            <a:ext cx="737251" cy="700914"/>
            <a:chOff x="0" y="0"/>
            <a:chExt cx="1474502" cy="1401828"/>
          </a:xfrm>
          <a:solidFill>
            <a:srgbClr val="6E1F82"/>
          </a:solidFill>
        </p:grpSpPr>
        <p:sp>
          <p:nvSpPr>
            <p:cNvPr id="150" name="Freeform 175">
              <a:extLst>
                <a:ext uri="{FF2B5EF4-FFF2-40B4-BE49-F238E27FC236}">
                  <a16:creationId xmlns:a16="http://schemas.microsoft.com/office/drawing/2014/main" id="{A09A16F3-77AD-D437-6297-620287DF38F2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48" name="Freeform 178">
              <a:extLst>
                <a:ext uri="{FF2B5EF4-FFF2-40B4-BE49-F238E27FC236}">
                  <a16:creationId xmlns:a16="http://schemas.microsoft.com/office/drawing/2014/main" id="{0C4B7925-6EDF-6872-5981-3AC14070566D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45" name="Group 180">
              <a:extLst>
                <a:ext uri="{FF2B5EF4-FFF2-40B4-BE49-F238E27FC236}">
                  <a16:creationId xmlns:a16="http://schemas.microsoft.com/office/drawing/2014/main" id="{F19C3BFE-F89D-1649-8A9D-A982D53C2A3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46" name="Freeform 181">
                <a:extLst>
                  <a:ext uri="{FF2B5EF4-FFF2-40B4-BE49-F238E27FC236}">
                    <a16:creationId xmlns:a16="http://schemas.microsoft.com/office/drawing/2014/main" id="{7C3EEA11-E3E0-94EE-7584-26295DC0F73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47" name="TextBox 182">
                <a:extLst>
                  <a:ext uri="{FF2B5EF4-FFF2-40B4-BE49-F238E27FC236}">
                    <a16:creationId xmlns:a16="http://schemas.microsoft.com/office/drawing/2014/main" id="{6B61DE91-07F6-E80B-4709-914BBC43628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52" name="Group 183">
            <a:extLst>
              <a:ext uri="{FF2B5EF4-FFF2-40B4-BE49-F238E27FC236}">
                <a16:creationId xmlns:a16="http://schemas.microsoft.com/office/drawing/2014/main" id="{266399DC-1595-1B60-15BA-58DF0509AAEB}"/>
              </a:ext>
            </a:extLst>
          </p:cNvPr>
          <p:cNvGrpSpPr/>
          <p:nvPr userDrawn="1"/>
        </p:nvGrpSpPr>
        <p:grpSpPr>
          <a:xfrm rot="5400000">
            <a:off x="1883764" y="1051633"/>
            <a:ext cx="737252" cy="700914"/>
            <a:chOff x="-1" y="-1"/>
            <a:chExt cx="1474503" cy="1401827"/>
          </a:xfrm>
          <a:solidFill>
            <a:srgbClr val="EF43B6"/>
          </a:solidFill>
        </p:grpSpPr>
        <p:sp>
          <p:nvSpPr>
            <p:cNvPr id="160" name="Freeform 185">
              <a:extLst>
                <a:ext uri="{FF2B5EF4-FFF2-40B4-BE49-F238E27FC236}">
                  <a16:creationId xmlns:a16="http://schemas.microsoft.com/office/drawing/2014/main" id="{35A95510-242B-3F15-2871-A7E824B9BA16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58" name="Freeform 188">
              <a:extLst>
                <a:ext uri="{FF2B5EF4-FFF2-40B4-BE49-F238E27FC236}">
                  <a16:creationId xmlns:a16="http://schemas.microsoft.com/office/drawing/2014/main" id="{69777782-0DAF-0A81-2C98-A5D558C9C9D1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55" name="Group 190">
              <a:extLst>
                <a:ext uri="{FF2B5EF4-FFF2-40B4-BE49-F238E27FC236}">
                  <a16:creationId xmlns:a16="http://schemas.microsoft.com/office/drawing/2014/main" id="{F0EB75FD-0874-E6F0-C3D4-93BB6197FBA8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56" name="Freeform 191">
                <a:extLst>
                  <a:ext uri="{FF2B5EF4-FFF2-40B4-BE49-F238E27FC236}">
                    <a16:creationId xmlns:a16="http://schemas.microsoft.com/office/drawing/2014/main" id="{40A9399B-1706-4834-852D-EF6B2CD0F43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57" name="TextBox 192">
                <a:extLst>
                  <a:ext uri="{FF2B5EF4-FFF2-40B4-BE49-F238E27FC236}">
                    <a16:creationId xmlns:a16="http://schemas.microsoft.com/office/drawing/2014/main" id="{8B0D346B-8D00-1E13-2FF1-B6366E4AC88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62" name="Group 193">
            <a:extLst>
              <a:ext uri="{FF2B5EF4-FFF2-40B4-BE49-F238E27FC236}">
                <a16:creationId xmlns:a16="http://schemas.microsoft.com/office/drawing/2014/main" id="{DB54A547-D383-221B-E749-065B75125562}"/>
              </a:ext>
            </a:extLst>
          </p:cNvPr>
          <p:cNvGrpSpPr/>
          <p:nvPr userDrawn="1"/>
        </p:nvGrpSpPr>
        <p:grpSpPr>
          <a:xfrm rot="5400000">
            <a:off x="1895669" y="1882627"/>
            <a:ext cx="707176" cy="700913"/>
            <a:chOff x="0" y="0"/>
            <a:chExt cx="1414352" cy="1401826"/>
          </a:xfrm>
        </p:grpSpPr>
        <p:grpSp>
          <p:nvGrpSpPr>
            <p:cNvPr id="163" name="Group 194">
              <a:extLst>
                <a:ext uri="{FF2B5EF4-FFF2-40B4-BE49-F238E27FC236}">
                  <a16:creationId xmlns:a16="http://schemas.microsoft.com/office/drawing/2014/main" id="{0B4B830B-5BA1-2B14-0637-D9E9127CE503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170" name="Freeform 195">
                <a:extLst>
                  <a:ext uri="{FF2B5EF4-FFF2-40B4-BE49-F238E27FC236}">
                    <a16:creationId xmlns:a16="http://schemas.microsoft.com/office/drawing/2014/main" id="{27FFEA68-A01F-DBFB-A74F-676E42ABE88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71" name="TextBox 196">
                <a:extLst>
                  <a:ext uri="{FF2B5EF4-FFF2-40B4-BE49-F238E27FC236}">
                    <a16:creationId xmlns:a16="http://schemas.microsoft.com/office/drawing/2014/main" id="{02206536-FA16-018F-A41F-37A17C1D668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64" name="Group 197">
              <a:extLst>
                <a:ext uri="{FF2B5EF4-FFF2-40B4-BE49-F238E27FC236}">
                  <a16:creationId xmlns:a16="http://schemas.microsoft.com/office/drawing/2014/main" id="{E159256B-854B-F96D-B58D-7AC3EBA92A30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68" name="Freeform 198">
                <a:extLst>
                  <a:ext uri="{FF2B5EF4-FFF2-40B4-BE49-F238E27FC236}">
                    <a16:creationId xmlns:a16="http://schemas.microsoft.com/office/drawing/2014/main" id="{82B2E7EC-2129-0C78-8B43-09448AA1FC1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9" name="TextBox 199">
                <a:extLst>
                  <a:ext uri="{FF2B5EF4-FFF2-40B4-BE49-F238E27FC236}">
                    <a16:creationId xmlns:a16="http://schemas.microsoft.com/office/drawing/2014/main" id="{54BA6731-A3B4-D4FB-CEAB-E36F1702B5D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65" name="Group 200">
              <a:extLst>
                <a:ext uri="{FF2B5EF4-FFF2-40B4-BE49-F238E27FC236}">
                  <a16:creationId xmlns:a16="http://schemas.microsoft.com/office/drawing/2014/main" id="{B11ADB21-3E4A-BAD9-9932-108298E5F5B8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166" name="Freeform 201">
                <a:extLst>
                  <a:ext uri="{FF2B5EF4-FFF2-40B4-BE49-F238E27FC236}">
                    <a16:creationId xmlns:a16="http://schemas.microsoft.com/office/drawing/2014/main" id="{20F47A71-2704-A653-E9E1-7BC5DC5D42D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67" name="TextBox 202">
                <a:extLst>
                  <a:ext uri="{FF2B5EF4-FFF2-40B4-BE49-F238E27FC236}">
                    <a16:creationId xmlns:a16="http://schemas.microsoft.com/office/drawing/2014/main" id="{7F6693C4-EAA0-E76E-AE87-7BC1084E6FC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73" name="Freeform 204">
            <a:extLst>
              <a:ext uri="{FF2B5EF4-FFF2-40B4-BE49-F238E27FC236}">
                <a16:creationId xmlns:a16="http://schemas.microsoft.com/office/drawing/2014/main" id="{8240DF68-8C95-A817-6AC8-04C2946F0E54}"/>
              </a:ext>
            </a:extLst>
          </p:cNvPr>
          <p:cNvSpPr/>
          <p:nvPr/>
        </p:nvSpPr>
        <p:spPr>
          <a:xfrm>
            <a:off x="2750208" y="5279272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0F2237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176" name="Freeform 207">
            <a:extLst>
              <a:ext uri="{FF2B5EF4-FFF2-40B4-BE49-F238E27FC236}">
                <a16:creationId xmlns:a16="http://schemas.microsoft.com/office/drawing/2014/main" id="{F33EC87F-AFCF-7BBC-4F5F-AD0198DC13D4}"/>
              </a:ext>
            </a:extLst>
          </p:cNvPr>
          <p:cNvSpPr/>
          <p:nvPr userDrawn="1"/>
        </p:nvSpPr>
        <p:spPr>
          <a:xfrm rot="16200000">
            <a:off x="3006890" y="5535954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0F2237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78" name="Group 209">
            <a:extLst>
              <a:ext uri="{FF2B5EF4-FFF2-40B4-BE49-F238E27FC236}">
                <a16:creationId xmlns:a16="http://schemas.microsoft.com/office/drawing/2014/main" id="{1F7C7A67-BAA5-8B2A-5C65-4256AC25BEBC}"/>
              </a:ext>
            </a:extLst>
          </p:cNvPr>
          <p:cNvGrpSpPr/>
          <p:nvPr userDrawn="1"/>
        </p:nvGrpSpPr>
        <p:grpSpPr>
          <a:xfrm rot="13500000">
            <a:off x="3437070" y="4307234"/>
            <a:ext cx="187549" cy="1797154"/>
            <a:chOff x="0" y="0"/>
            <a:chExt cx="193323" cy="1852475"/>
          </a:xfrm>
          <a:solidFill>
            <a:srgbClr val="0F2237"/>
          </a:solidFill>
        </p:grpSpPr>
        <p:sp>
          <p:nvSpPr>
            <p:cNvPr id="179" name="Freeform 210">
              <a:extLst>
                <a:ext uri="{FF2B5EF4-FFF2-40B4-BE49-F238E27FC236}">
                  <a16:creationId xmlns:a16="http://schemas.microsoft.com/office/drawing/2014/main" id="{662DDBCA-86BF-3496-0610-EEAA5097FD0E}"/>
                </a:ext>
              </a:extLst>
            </p:cNvPr>
            <p:cNvSpPr/>
            <p:nvPr/>
          </p:nvSpPr>
          <p:spPr>
            <a:xfrm>
              <a:off x="0" y="0"/>
              <a:ext cx="193323" cy="1852475"/>
            </a:xfrm>
            <a:custGeom>
              <a:avLst/>
              <a:gdLst/>
              <a:ahLst/>
              <a:cxnLst/>
              <a:rect l="l" t="t" r="r" b="b"/>
              <a:pathLst>
                <a:path w="193323" h="1852475">
                  <a:moveTo>
                    <a:pt x="0" y="0"/>
                  </a:moveTo>
                  <a:lnTo>
                    <a:pt x="193323" y="0"/>
                  </a:lnTo>
                  <a:lnTo>
                    <a:pt x="193323" y="1852475"/>
                  </a:lnTo>
                  <a:lnTo>
                    <a:pt x="0" y="1852475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80" name="TextBox 211">
              <a:extLst>
                <a:ext uri="{FF2B5EF4-FFF2-40B4-BE49-F238E27FC236}">
                  <a16:creationId xmlns:a16="http://schemas.microsoft.com/office/drawing/2014/main" id="{B9AD0EDC-5755-44AF-6004-7F75034161AF}"/>
                </a:ext>
              </a:extLst>
            </p:cNvPr>
            <p:cNvSpPr txBox="1"/>
            <p:nvPr/>
          </p:nvSpPr>
          <p:spPr>
            <a:xfrm>
              <a:off x="0" y="-38100"/>
              <a:ext cx="193323" cy="1890575"/>
            </a:xfrm>
            <a:prstGeom prst="rect">
              <a:avLst/>
            </a:prstGeom>
            <a:grpFill/>
          </p:spPr>
          <p:txBody>
            <a:bodyPr lIns="12980" tIns="12980" rIns="12980" bIns="12980" rtlCol="0" anchor="ctr"/>
            <a:lstStyle/>
            <a:p>
              <a:pPr algn="ctr">
                <a:lnSpc>
                  <a:spcPts val="1773"/>
                </a:lnSpc>
              </a:pPr>
              <a:endParaRPr sz="800"/>
            </a:p>
          </p:txBody>
        </p:sp>
      </p:grpSp>
      <p:grpSp>
        <p:nvGrpSpPr>
          <p:cNvPr id="181" name="Group 212">
            <a:extLst>
              <a:ext uri="{FF2B5EF4-FFF2-40B4-BE49-F238E27FC236}">
                <a16:creationId xmlns:a16="http://schemas.microsoft.com/office/drawing/2014/main" id="{404A9151-35D9-6642-06DF-9274F4DBD8F0}"/>
              </a:ext>
            </a:extLst>
          </p:cNvPr>
          <p:cNvGrpSpPr/>
          <p:nvPr userDrawn="1"/>
        </p:nvGrpSpPr>
        <p:grpSpPr>
          <a:xfrm>
            <a:off x="2756471" y="3580949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189" name="Freeform 214">
              <a:extLst>
                <a:ext uri="{FF2B5EF4-FFF2-40B4-BE49-F238E27FC236}">
                  <a16:creationId xmlns:a16="http://schemas.microsoft.com/office/drawing/2014/main" id="{B255CFC6-5561-F0CB-DF15-35ED470C7A18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87" name="Freeform 217">
              <a:extLst>
                <a:ext uri="{FF2B5EF4-FFF2-40B4-BE49-F238E27FC236}">
                  <a16:creationId xmlns:a16="http://schemas.microsoft.com/office/drawing/2014/main" id="{2BFB6489-AA16-A57C-0875-0D41D83D4450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84" name="Group 219">
              <a:extLst>
                <a:ext uri="{FF2B5EF4-FFF2-40B4-BE49-F238E27FC236}">
                  <a16:creationId xmlns:a16="http://schemas.microsoft.com/office/drawing/2014/main" id="{9DBBD4F6-67AC-9ED0-C3B5-C714A80B9CEC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85" name="Freeform 220">
                <a:extLst>
                  <a:ext uri="{FF2B5EF4-FFF2-40B4-BE49-F238E27FC236}">
                    <a16:creationId xmlns:a16="http://schemas.microsoft.com/office/drawing/2014/main" id="{CB871610-C5D2-5D1F-926E-23CF6580CEE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86" name="TextBox 221">
                <a:extLst>
                  <a:ext uri="{FF2B5EF4-FFF2-40B4-BE49-F238E27FC236}">
                    <a16:creationId xmlns:a16="http://schemas.microsoft.com/office/drawing/2014/main" id="{1DEEDE62-AFDE-C6E5-5A0D-DE60CA973B7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91" name="Group 222">
            <a:extLst>
              <a:ext uri="{FF2B5EF4-FFF2-40B4-BE49-F238E27FC236}">
                <a16:creationId xmlns:a16="http://schemas.microsoft.com/office/drawing/2014/main" id="{0F574DED-799A-E3D6-5583-A0205FDAD4A2}"/>
              </a:ext>
            </a:extLst>
          </p:cNvPr>
          <p:cNvGrpSpPr/>
          <p:nvPr userDrawn="1"/>
        </p:nvGrpSpPr>
        <p:grpSpPr>
          <a:xfrm rot="5400000">
            <a:off x="2732038" y="4448279"/>
            <a:ext cx="743515" cy="700915"/>
            <a:chOff x="-1" y="-1"/>
            <a:chExt cx="1487029" cy="1401828"/>
          </a:xfrm>
          <a:solidFill>
            <a:srgbClr val="EF43B6"/>
          </a:solidFill>
        </p:grpSpPr>
        <p:sp>
          <p:nvSpPr>
            <p:cNvPr id="199" name="Freeform 224">
              <a:extLst>
                <a:ext uri="{FF2B5EF4-FFF2-40B4-BE49-F238E27FC236}">
                  <a16:creationId xmlns:a16="http://schemas.microsoft.com/office/drawing/2014/main" id="{BEE7115E-19F6-363B-2BC6-FB4950E3868B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97" name="Freeform 227">
              <a:extLst>
                <a:ext uri="{FF2B5EF4-FFF2-40B4-BE49-F238E27FC236}">
                  <a16:creationId xmlns:a16="http://schemas.microsoft.com/office/drawing/2014/main" id="{81B02D6F-8095-C5A7-27DE-B933D0A25A0E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94" name="Group 229">
              <a:extLst>
                <a:ext uri="{FF2B5EF4-FFF2-40B4-BE49-F238E27FC236}">
                  <a16:creationId xmlns:a16="http://schemas.microsoft.com/office/drawing/2014/main" id="{1461CEB4-5D52-CB92-10B7-3325FDD92FE2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95" name="Freeform 230">
                <a:extLst>
                  <a:ext uri="{FF2B5EF4-FFF2-40B4-BE49-F238E27FC236}">
                    <a16:creationId xmlns:a16="http://schemas.microsoft.com/office/drawing/2014/main" id="{EDB19ADA-8960-282D-C60D-25FF361FFF6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96" name="TextBox 231">
                <a:extLst>
                  <a:ext uri="{FF2B5EF4-FFF2-40B4-BE49-F238E27FC236}">
                    <a16:creationId xmlns:a16="http://schemas.microsoft.com/office/drawing/2014/main" id="{4844346B-9CF7-AFD9-4769-E7A53F06EBB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01" name="Group 232">
            <a:extLst>
              <a:ext uri="{FF2B5EF4-FFF2-40B4-BE49-F238E27FC236}">
                <a16:creationId xmlns:a16="http://schemas.microsoft.com/office/drawing/2014/main" id="{2FEF69D3-666A-ED1D-15A8-91B054828A15}"/>
              </a:ext>
            </a:extLst>
          </p:cNvPr>
          <p:cNvGrpSpPr/>
          <p:nvPr userDrawn="1"/>
        </p:nvGrpSpPr>
        <p:grpSpPr>
          <a:xfrm>
            <a:off x="2756471" y="184304"/>
            <a:ext cx="737251" cy="700914"/>
            <a:chOff x="0" y="0"/>
            <a:chExt cx="1474502" cy="1401827"/>
          </a:xfrm>
          <a:solidFill>
            <a:srgbClr val="EF43B6"/>
          </a:solidFill>
        </p:grpSpPr>
        <p:sp>
          <p:nvSpPr>
            <p:cNvPr id="209" name="Freeform 234">
              <a:extLst>
                <a:ext uri="{FF2B5EF4-FFF2-40B4-BE49-F238E27FC236}">
                  <a16:creationId xmlns:a16="http://schemas.microsoft.com/office/drawing/2014/main" id="{58956E6A-A96B-D4B5-A54B-33B7CB7D99A1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 dirty="0"/>
            </a:p>
          </p:txBody>
        </p:sp>
        <p:sp>
          <p:nvSpPr>
            <p:cNvPr id="207" name="Freeform 237">
              <a:extLst>
                <a:ext uri="{FF2B5EF4-FFF2-40B4-BE49-F238E27FC236}">
                  <a16:creationId xmlns:a16="http://schemas.microsoft.com/office/drawing/2014/main" id="{21ECD857-CBE9-6F6F-1B93-22594ADE89A6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04" name="Group 239">
              <a:extLst>
                <a:ext uri="{FF2B5EF4-FFF2-40B4-BE49-F238E27FC236}">
                  <a16:creationId xmlns:a16="http://schemas.microsoft.com/office/drawing/2014/main" id="{7D26433C-2E0F-E325-01BE-289AAAB01DA7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05" name="Freeform 240">
                <a:extLst>
                  <a:ext uri="{FF2B5EF4-FFF2-40B4-BE49-F238E27FC236}">
                    <a16:creationId xmlns:a16="http://schemas.microsoft.com/office/drawing/2014/main" id="{ABD0C759-AB0C-B39B-D75A-51A0BA1FD18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06" name="TextBox 241">
                <a:extLst>
                  <a:ext uri="{FF2B5EF4-FFF2-40B4-BE49-F238E27FC236}">
                    <a16:creationId xmlns:a16="http://schemas.microsoft.com/office/drawing/2014/main" id="{6C4B5459-963C-CCB4-77A7-9104A48432C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11" name="Group 242">
            <a:extLst>
              <a:ext uri="{FF2B5EF4-FFF2-40B4-BE49-F238E27FC236}">
                <a16:creationId xmlns:a16="http://schemas.microsoft.com/office/drawing/2014/main" id="{8AB924C2-01D9-3D6B-E3FD-0F45EEA4A68D}"/>
              </a:ext>
            </a:extLst>
          </p:cNvPr>
          <p:cNvGrpSpPr/>
          <p:nvPr userDrawn="1"/>
        </p:nvGrpSpPr>
        <p:grpSpPr>
          <a:xfrm>
            <a:off x="2756471" y="1033465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219" name="Freeform 244">
              <a:extLst>
                <a:ext uri="{FF2B5EF4-FFF2-40B4-BE49-F238E27FC236}">
                  <a16:creationId xmlns:a16="http://schemas.microsoft.com/office/drawing/2014/main" id="{A5998CFF-9F94-427A-DB37-32FE01FFF978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17" name="Freeform 247">
              <a:extLst>
                <a:ext uri="{FF2B5EF4-FFF2-40B4-BE49-F238E27FC236}">
                  <a16:creationId xmlns:a16="http://schemas.microsoft.com/office/drawing/2014/main" id="{59752683-643C-E144-76E4-79FA36B7C613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14" name="Group 249">
              <a:extLst>
                <a:ext uri="{FF2B5EF4-FFF2-40B4-BE49-F238E27FC236}">
                  <a16:creationId xmlns:a16="http://schemas.microsoft.com/office/drawing/2014/main" id="{EADDD2E3-EB51-1889-6014-5887E13760CB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15" name="Freeform 250">
                <a:extLst>
                  <a:ext uri="{FF2B5EF4-FFF2-40B4-BE49-F238E27FC236}">
                    <a16:creationId xmlns:a16="http://schemas.microsoft.com/office/drawing/2014/main" id="{DDD76B4F-0FF8-CF46-6C6A-561DE080FBC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16" name="TextBox 251">
                <a:extLst>
                  <a:ext uri="{FF2B5EF4-FFF2-40B4-BE49-F238E27FC236}">
                    <a16:creationId xmlns:a16="http://schemas.microsoft.com/office/drawing/2014/main" id="{BDC54EDD-24E3-695F-10B6-E14A25BEADA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222" name="Freeform 253">
            <a:extLst>
              <a:ext uri="{FF2B5EF4-FFF2-40B4-BE49-F238E27FC236}">
                <a16:creationId xmlns:a16="http://schemas.microsoft.com/office/drawing/2014/main" id="{0FB55500-FCCB-CF7F-B3BD-5E25DA428FDC}"/>
              </a:ext>
            </a:extLst>
          </p:cNvPr>
          <p:cNvSpPr/>
          <p:nvPr/>
        </p:nvSpPr>
        <p:spPr>
          <a:xfrm rot="10800000">
            <a:off x="3269835" y="1882627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25" name="Freeform 256">
            <a:extLst>
              <a:ext uri="{FF2B5EF4-FFF2-40B4-BE49-F238E27FC236}">
                <a16:creationId xmlns:a16="http://schemas.microsoft.com/office/drawing/2014/main" id="{F8950AB9-7E4B-9326-CA4A-3661C3B129B9}"/>
              </a:ext>
            </a:extLst>
          </p:cNvPr>
          <p:cNvSpPr/>
          <p:nvPr userDrawn="1"/>
        </p:nvSpPr>
        <p:spPr>
          <a:xfrm rot="5400000">
            <a:off x="3013153" y="1625945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28" name="Freeform 259">
            <a:extLst>
              <a:ext uri="{FF2B5EF4-FFF2-40B4-BE49-F238E27FC236}">
                <a16:creationId xmlns:a16="http://schemas.microsoft.com/office/drawing/2014/main" id="{1B63A6DF-E37D-71C2-443C-0FE320ABDDCF}"/>
              </a:ext>
            </a:extLst>
          </p:cNvPr>
          <p:cNvSpPr/>
          <p:nvPr/>
        </p:nvSpPr>
        <p:spPr>
          <a:xfrm rot="2700000">
            <a:off x="2592859" y="1762519"/>
            <a:ext cx="187549" cy="1769191"/>
          </a:xfrm>
          <a:custGeom>
            <a:avLst/>
            <a:gdLst/>
            <a:ahLst/>
            <a:cxnLst/>
            <a:rect l="l" t="t" r="r" b="b"/>
            <a:pathLst>
              <a:path w="193323" h="1823651">
                <a:moveTo>
                  <a:pt x="0" y="0"/>
                </a:moveTo>
                <a:lnTo>
                  <a:pt x="193323" y="0"/>
                </a:lnTo>
                <a:lnTo>
                  <a:pt x="193323" y="1823651"/>
                </a:lnTo>
                <a:lnTo>
                  <a:pt x="0" y="1823651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230" name="Group 261">
            <a:extLst>
              <a:ext uri="{FF2B5EF4-FFF2-40B4-BE49-F238E27FC236}">
                <a16:creationId xmlns:a16="http://schemas.microsoft.com/office/drawing/2014/main" id="{48249C69-7E4B-14A2-EDFB-FB34B847ECE7}"/>
              </a:ext>
            </a:extLst>
          </p:cNvPr>
          <p:cNvGrpSpPr/>
          <p:nvPr userDrawn="1"/>
        </p:nvGrpSpPr>
        <p:grpSpPr>
          <a:xfrm>
            <a:off x="3611009" y="2731788"/>
            <a:ext cx="737251" cy="700914"/>
            <a:chOff x="0" y="0"/>
            <a:chExt cx="1474502" cy="1401827"/>
          </a:xfrm>
          <a:solidFill>
            <a:srgbClr val="941B85"/>
          </a:solidFill>
        </p:grpSpPr>
        <p:sp>
          <p:nvSpPr>
            <p:cNvPr id="238" name="Freeform 263">
              <a:extLst>
                <a:ext uri="{FF2B5EF4-FFF2-40B4-BE49-F238E27FC236}">
                  <a16:creationId xmlns:a16="http://schemas.microsoft.com/office/drawing/2014/main" id="{4B2BC0AD-4B30-3BB9-B2C8-9663336AED88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36" name="Freeform 266">
              <a:extLst>
                <a:ext uri="{FF2B5EF4-FFF2-40B4-BE49-F238E27FC236}">
                  <a16:creationId xmlns:a16="http://schemas.microsoft.com/office/drawing/2014/main" id="{C08B102A-05F7-0FCE-A58D-BD366A9FFBCE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33" name="Group 268">
              <a:extLst>
                <a:ext uri="{FF2B5EF4-FFF2-40B4-BE49-F238E27FC236}">
                  <a16:creationId xmlns:a16="http://schemas.microsoft.com/office/drawing/2014/main" id="{5890411C-2278-22A1-175B-FEC428F0C675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34" name="Freeform 269">
                <a:extLst>
                  <a:ext uri="{FF2B5EF4-FFF2-40B4-BE49-F238E27FC236}">
                    <a16:creationId xmlns:a16="http://schemas.microsoft.com/office/drawing/2014/main" id="{AB58AF92-96CD-1B5C-F64B-A4584C90F59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35" name="TextBox 270">
                <a:extLst>
                  <a:ext uri="{FF2B5EF4-FFF2-40B4-BE49-F238E27FC236}">
                    <a16:creationId xmlns:a16="http://schemas.microsoft.com/office/drawing/2014/main" id="{8D94C6C1-42CE-AA16-4BF1-030C748DC97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40" name="Group 271">
            <a:extLst>
              <a:ext uri="{FF2B5EF4-FFF2-40B4-BE49-F238E27FC236}">
                <a16:creationId xmlns:a16="http://schemas.microsoft.com/office/drawing/2014/main" id="{14785663-4C67-9CB9-AC6D-D5709D0D49AF}"/>
              </a:ext>
            </a:extLst>
          </p:cNvPr>
          <p:cNvGrpSpPr/>
          <p:nvPr userDrawn="1"/>
        </p:nvGrpSpPr>
        <p:grpSpPr>
          <a:xfrm rot="5400000">
            <a:off x="3592840" y="3599117"/>
            <a:ext cx="737252" cy="700915"/>
            <a:chOff x="-1" y="-1"/>
            <a:chExt cx="1474503" cy="1401828"/>
          </a:xfrm>
          <a:solidFill>
            <a:srgbClr val="FF7CD3"/>
          </a:solidFill>
        </p:grpSpPr>
        <p:sp>
          <p:nvSpPr>
            <p:cNvPr id="248" name="Freeform 273">
              <a:extLst>
                <a:ext uri="{FF2B5EF4-FFF2-40B4-BE49-F238E27FC236}">
                  <a16:creationId xmlns:a16="http://schemas.microsoft.com/office/drawing/2014/main" id="{1B94C503-D5AB-80C5-D817-4CDE7D6C42F0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46" name="Freeform 276">
              <a:extLst>
                <a:ext uri="{FF2B5EF4-FFF2-40B4-BE49-F238E27FC236}">
                  <a16:creationId xmlns:a16="http://schemas.microsoft.com/office/drawing/2014/main" id="{5174F3DB-DC75-2925-A70B-607FFEE356D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43" name="Group 278">
              <a:extLst>
                <a:ext uri="{FF2B5EF4-FFF2-40B4-BE49-F238E27FC236}">
                  <a16:creationId xmlns:a16="http://schemas.microsoft.com/office/drawing/2014/main" id="{CCDF0378-7D6C-25F7-70F0-72C2F35961B8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44" name="Freeform 279">
                <a:extLst>
                  <a:ext uri="{FF2B5EF4-FFF2-40B4-BE49-F238E27FC236}">
                    <a16:creationId xmlns:a16="http://schemas.microsoft.com/office/drawing/2014/main" id="{43DC4777-9CB9-26EB-5DEF-6E7037D4668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45" name="TextBox 280">
                <a:extLst>
                  <a:ext uri="{FF2B5EF4-FFF2-40B4-BE49-F238E27FC236}">
                    <a16:creationId xmlns:a16="http://schemas.microsoft.com/office/drawing/2014/main" id="{24F008A5-DD6D-36DB-424F-C9C5283C6BE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251" name="Freeform 282">
            <a:extLst>
              <a:ext uri="{FF2B5EF4-FFF2-40B4-BE49-F238E27FC236}">
                <a16:creationId xmlns:a16="http://schemas.microsoft.com/office/drawing/2014/main" id="{6A0E7520-3168-6EE0-FE95-8712230AF90A}"/>
              </a:ext>
            </a:extLst>
          </p:cNvPr>
          <p:cNvSpPr/>
          <p:nvPr/>
        </p:nvSpPr>
        <p:spPr>
          <a:xfrm rot="10800000">
            <a:off x="4124372" y="4430111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0F2237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254" name="Freeform 285">
            <a:extLst>
              <a:ext uri="{FF2B5EF4-FFF2-40B4-BE49-F238E27FC236}">
                <a16:creationId xmlns:a16="http://schemas.microsoft.com/office/drawing/2014/main" id="{F5BA089D-01D9-BAD5-EBE5-F221E175DBA5}"/>
              </a:ext>
            </a:extLst>
          </p:cNvPr>
          <p:cNvSpPr/>
          <p:nvPr userDrawn="1"/>
        </p:nvSpPr>
        <p:spPr>
          <a:xfrm rot="5400000">
            <a:off x="3867690" y="4173429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0F2237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256" name="Group 287">
            <a:extLst>
              <a:ext uri="{FF2B5EF4-FFF2-40B4-BE49-F238E27FC236}">
                <a16:creationId xmlns:a16="http://schemas.microsoft.com/office/drawing/2014/main" id="{C1819906-173D-91B8-89AA-4DBE73FB97EF}"/>
              </a:ext>
            </a:extLst>
          </p:cNvPr>
          <p:cNvGrpSpPr/>
          <p:nvPr userDrawn="1"/>
        </p:nvGrpSpPr>
        <p:grpSpPr>
          <a:xfrm rot="5400000">
            <a:off x="3611009" y="184304"/>
            <a:ext cx="700913" cy="700913"/>
            <a:chOff x="0" y="0"/>
            <a:chExt cx="1401826" cy="1401826"/>
          </a:xfrm>
        </p:grpSpPr>
        <p:grpSp>
          <p:nvGrpSpPr>
            <p:cNvPr id="257" name="Group 288">
              <a:extLst>
                <a:ext uri="{FF2B5EF4-FFF2-40B4-BE49-F238E27FC236}">
                  <a16:creationId xmlns:a16="http://schemas.microsoft.com/office/drawing/2014/main" id="{CE30F9CB-2D17-0C74-5387-1CD2DE638ECE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264" name="Freeform 289">
                <a:extLst>
                  <a:ext uri="{FF2B5EF4-FFF2-40B4-BE49-F238E27FC236}">
                    <a16:creationId xmlns:a16="http://schemas.microsoft.com/office/drawing/2014/main" id="{CE9ADBA0-8153-F9A1-2557-41FEEA34842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65" name="TextBox 290">
                <a:extLst>
                  <a:ext uri="{FF2B5EF4-FFF2-40B4-BE49-F238E27FC236}">
                    <a16:creationId xmlns:a16="http://schemas.microsoft.com/office/drawing/2014/main" id="{56EFD9E5-E4FC-486F-84ED-BFD966D0299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58" name="Group 291">
              <a:extLst>
                <a:ext uri="{FF2B5EF4-FFF2-40B4-BE49-F238E27FC236}">
                  <a16:creationId xmlns:a16="http://schemas.microsoft.com/office/drawing/2014/main" id="{D112816A-3820-20C4-7403-4DADB68F079F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262" name="Freeform 292">
                <a:extLst>
                  <a:ext uri="{FF2B5EF4-FFF2-40B4-BE49-F238E27FC236}">
                    <a16:creationId xmlns:a16="http://schemas.microsoft.com/office/drawing/2014/main" id="{B8694D14-0872-88B6-9864-ADAC18C21BB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63" name="TextBox 293">
                <a:extLst>
                  <a:ext uri="{FF2B5EF4-FFF2-40B4-BE49-F238E27FC236}">
                    <a16:creationId xmlns:a16="http://schemas.microsoft.com/office/drawing/2014/main" id="{E077AB20-4366-8B33-7B8F-4A37B6A17BE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59" name="Group 294">
              <a:extLst>
                <a:ext uri="{FF2B5EF4-FFF2-40B4-BE49-F238E27FC236}">
                  <a16:creationId xmlns:a16="http://schemas.microsoft.com/office/drawing/2014/main" id="{76423FC3-B1CC-0658-F10F-57C483E522B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260" name="Freeform 295">
                <a:extLst>
                  <a:ext uri="{FF2B5EF4-FFF2-40B4-BE49-F238E27FC236}">
                    <a16:creationId xmlns:a16="http://schemas.microsoft.com/office/drawing/2014/main" id="{87C0B410-F3A5-2173-8E50-571BAFE0E40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61" name="TextBox 296">
                <a:extLst>
                  <a:ext uri="{FF2B5EF4-FFF2-40B4-BE49-F238E27FC236}">
                    <a16:creationId xmlns:a16="http://schemas.microsoft.com/office/drawing/2014/main" id="{15FFF6FE-5024-C58C-722B-890E9DAD018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66" name="Group 297">
            <a:extLst>
              <a:ext uri="{FF2B5EF4-FFF2-40B4-BE49-F238E27FC236}">
                <a16:creationId xmlns:a16="http://schemas.microsoft.com/office/drawing/2014/main" id="{495EC374-042B-C0D8-95C6-226B3A704E16}"/>
              </a:ext>
            </a:extLst>
          </p:cNvPr>
          <p:cNvGrpSpPr/>
          <p:nvPr userDrawn="1"/>
        </p:nvGrpSpPr>
        <p:grpSpPr>
          <a:xfrm rot="10800000">
            <a:off x="3574671" y="1033464"/>
            <a:ext cx="737252" cy="700914"/>
            <a:chOff x="-2" y="0"/>
            <a:chExt cx="1474504" cy="1401827"/>
          </a:xfrm>
          <a:solidFill>
            <a:srgbClr val="941B85"/>
          </a:solidFill>
        </p:grpSpPr>
        <p:sp>
          <p:nvSpPr>
            <p:cNvPr id="274" name="Freeform 299">
              <a:extLst>
                <a:ext uri="{FF2B5EF4-FFF2-40B4-BE49-F238E27FC236}">
                  <a16:creationId xmlns:a16="http://schemas.microsoft.com/office/drawing/2014/main" id="{6C285356-95A1-4AAB-DA52-358515DEA8AA}"/>
                </a:ext>
              </a:extLst>
            </p:cNvPr>
            <p:cNvSpPr/>
            <p:nvPr/>
          </p:nvSpPr>
          <p:spPr>
            <a:xfrm>
              <a:off x="-2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72" name="Freeform 302">
              <a:extLst>
                <a:ext uri="{FF2B5EF4-FFF2-40B4-BE49-F238E27FC236}">
                  <a16:creationId xmlns:a16="http://schemas.microsoft.com/office/drawing/2014/main" id="{1DBD9EBF-219D-773E-D575-4B6A064FC396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 dirty="0"/>
            </a:p>
          </p:txBody>
        </p:sp>
        <p:grpSp>
          <p:nvGrpSpPr>
            <p:cNvPr id="269" name="Group 304">
              <a:extLst>
                <a:ext uri="{FF2B5EF4-FFF2-40B4-BE49-F238E27FC236}">
                  <a16:creationId xmlns:a16="http://schemas.microsoft.com/office/drawing/2014/main" id="{DBF2FE8F-11A1-13D8-9E2B-ECF3797EB4F1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70" name="Freeform 305">
                <a:extLst>
                  <a:ext uri="{FF2B5EF4-FFF2-40B4-BE49-F238E27FC236}">
                    <a16:creationId xmlns:a16="http://schemas.microsoft.com/office/drawing/2014/main" id="{2D570F2B-10FE-D6F2-A145-7A10DD00DF7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71" name="TextBox 306">
                <a:extLst>
                  <a:ext uri="{FF2B5EF4-FFF2-40B4-BE49-F238E27FC236}">
                    <a16:creationId xmlns:a16="http://schemas.microsoft.com/office/drawing/2014/main" id="{AA518D72-6AB5-1274-8902-5F9D6818C68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76" name="Group 307">
            <a:extLst>
              <a:ext uri="{FF2B5EF4-FFF2-40B4-BE49-F238E27FC236}">
                <a16:creationId xmlns:a16="http://schemas.microsoft.com/office/drawing/2014/main" id="{AF280ADC-E7DB-5CC6-25F9-0CA1B8B343E4}"/>
              </a:ext>
            </a:extLst>
          </p:cNvPr>
          <p:cNvGrpSpPr/>
          <p:nvPr userDrawn="1"/>
        </p:nvGrpSpPr>
        <p:grpSpPr>
          <a:xfrm>
            <a:off x="3604744" y="1882627"/>
            <a:ext cx="743514" cy="700914"/>
            <a:chOff x="0" y="0"/>
            <a:chExt cx="1487028" cy="1401827"/>
          </a:xfrm>
          <a:solidFill>
            <a:srgbClr val="FF7CD3"/>
          </a:solidFill>
        </p:grpSpPr>
        <p:sp>
          <p:nvSpPr>
            <p:cNvPr id="284" name="Freeform 309">
              <a:extLst>
                <a:ext uri="{FF2B5EF4-FFF2-40B4-BE49-F238E27FC236}">
                  <a16:creationId xmlns:a16="http://schemas.microsoft.com/office/drawing/2014/main" id="{43B9DDED-EE6E-510B-D361-B0F45DCD5B68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282" name="Freeform 312">
              <a:extLst>
                <a:ext uri="{FF2B5EF4-FFF2-40B4-BE49-F238E27FC236}">
                  <a16:creationId xmlns:a16="http://schemas.microsoft.com/office/drawing/2014/main" id="{8831C870-C65D-F653-5969-BA364208897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279" name="Group 314">
              <a:extLst>
                <a:ext uri="{FF2B5EF4-FFF2-40B4-BE49-F238E27FC236}">
                  <a16:creationId xmlns:a16="http://schemas.microsoft.com/office/drawing/2014/main" id="{F06F7771-8E43-675A-3717-8DA58B671C84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280" name="Freeform 315">
                <a:extLst>
                  <a:ext uri="{FF2B5EF4-FFF2-40B4-BE49-F238E27FC236}">
                    <a16:creationId xmlns:a16="http://schemas.microsoft.com/office/drawing/2014/main" id="{7475BD72-04F3-CECF-6ABB-AAE1473F567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81" name="TextBox 316">
                <a:extLst>
                  <a:ext uri="{FF2B5EF4-FFF2-40B4-BE49-F238E27FC236}">
                    <a16:creationId xmlns:a16="http://schemas.microsoft.com/office/drawing/2014/main" id="{1BCB9665-EDAE-08E2-CD3B-ADDE2B698D2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296" name="Group 327">
            <a:extLst>
              <a:ext uri="{FF2B5EF4-FFF2-40B4-BE49-F238E27FC236}">
                <a16:creationId xmlns:a16="http://schemas.microsoft.com/office/drawing/2014/main" id="{3F030527-3135-0191-9EA3-F22B87E55BC0}"/>
              </a:ext>
            </a:extLst>
          </p:cNvPr>
          <p:cNvGrpSpPr/>
          <p:nvPr userDrawn="1"/>
        </p:nvGrpSpPr>
        <p:grpSpPr>
          <a:xfrm rot="10800000">
            <a:off x="4465546" y="2731788"/>
            <a:ext cx="700913" cy="700913"/>
            <a:chOff x="0" y="0"/>
            <a:chExt cx="1401826" cy="1401826"/>
          </a:xfrm>
        </p:grpSpPr>
        <p:grpSp>
          <p:nvGrpSpPr>
            <p:cNvPr id="297" name="Group 328">
              <a:extLst>
                <a:ext uri="{FF2B5EF4-FFF2-40B4-BE49-F238E27FC236}">
                  <a16:creationId xmlns:a16="http://schemas.microsoft.com/office/drawing/2014/main" id="{EACB9858-32A4-7E71-0E96-2A297B566A44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304" name="Freeform 329">
                <a:extLst>
                  <a:ext uri="{FF2B5EF4-FFF2-40B4-BE49-F238E27FC236}">
                    <a16:creationId xmlns:a16="http://schemas.microsoft.com/office/drawing/2014/main" id="{6926E5DF-B43E-BFBF-FD4C-515F5AF99D2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5" name="TextBox 330">
                <a:extLst>
                  <a:ext uri="{FF2B5EF4-FFF2-40B4-BE49-F238E27FC236}">
                    <a16:creationId xmlns:a16="http://schemas.microsoft.com/office/drawing/2014/main" id="{A621B354-690C-016F-3377-01A2864A094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98" name="Group 331">
              <a:extLst>
                <a:ext uri="{FF2B5EF4-FFF2-40B4-BE49-F238E27FC236}">
                  <a16:creationId xmlns:a16="http://schemas.microsoft.com/office/drawing/2014/main" id="{530AAF78-3774-D70A-EADC-F59C27AEC76F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302" name="Freeform 332">
                <a:extLst>
                  <a:ext uri="{FF2B5EF4-FFF2-40B4-BE49-F238E27FC236}">
                    <a16:creationId xmlns:a16="http://schemas.microsoft.com/office/drawing/2014/main" id="{D40EF8D2-8A18-E708-0727-8ED26CDCFD1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3" name="TextBox 333">
                <a:extLst>
                  <a:ext uri="{FF2B5EF4-FFF2-40B4-BE49-F238E27FC236}">
                    <a16:creationId xmlns:a16="http://schemas.microsoft.com/office/drawing/2014/main" id="{43B7FCBB-F27A-4D41-A698-273C5ABA9CC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99" name="Group 334">
              <a:extLst>
                <a:ext uri="{FF2B5EF4-FFF2-40B4-BE49-F238E27FC236}">
                  <a16:creationId xmlns:a16="http://schemas.microsoft.com/office/drawing/2014/main" id="{C7448066-E2E6-53B1-75AB-87DECB6E484A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300" name="Freeform 335">
                <a:extLst>
                  <a:ext uri="{FF2B5EF4-FFF2-40B4-BE49-F238E27FC236}">
                    <a16:creationId xmlns:a16="http://schemas.microsoft.com/office/drawing/2014/main" id="{2D7800F8-D8B1-5FDA-8E17-F0ECBB1479A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1" name="TextBox 336">
                <a:extLst>
                  <a:ext uri="{FF2B5EF4-FFF2-40B4-BE49-F238E27FC236}">
                    <a16:creationId xmlns:a16="http://schemas.microsoft.com/office/drawing/2014/main" id="{D11BA7DE-8ACB-FD32-13B1-1A8902B854C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06" name="Group 337">
            <a:extLst>
              <a:ext uri="{FF2B5EF4-FFF2-40B4-BE49-F238E27FC236}">
                <a16:creationId xmlns:a16="http://schemas.microsoft.com/office/drawing/2014/main" id="{34E04577-D73D-8CA6-6880-347EB14EE586}"/>
              </a:ext>
            </a:extLst>
          </p:cNvPr>
          <p:cNvGrpSpPr/>
          <p:nvPr userDrawn="1"/>
        </p:nvGrpSpPr>
        <p:grpSpPr>
          <a:xfrm rot="16200000">
            <a:off x="4447378" y="3562780"/>
            <a:ext cx="737251" cy="700914"/>
            <a:chOff x="0" y="0"/>
            <a:chExt cx="1474502" cy="1401828"/>
          </a:xfrm>
          <a:solidFill>
            <a:srgbClr val="6E1F82"/>
          </a:solidFill>
        </p:grpSpPr>
        <p:sp>
          <p:nvSpPr>
            <p:cNvPr id="314" name="Freeform 339">
              <a:extLst>
                <a:ext uri="{FF2B5EF4-FFF2-40B4-BE49-F238E27FC236}">
                  <a16:creationId xmlns:a16="http://schemas.microsoft.com/office/drawing/2014/main" id="{DC2C9B4D-2277-9746-7F91-7874ACBBCAE9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12" name="Freeform 342">
              <a:extLst>
                <a:ext uri="{FF2B5EF4-FFF2-40B4-BE49-F238E27FC236}">
                  <a16:creationId xmlns:a16="http://schemas.microsoft.com/office/drawing/2014/main" id="{2681445E-4232-FC2A-4D39-6290C397084A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09" name="Group 344">
              <a:extLst>
                <a:ext uri="{FF2B5EF4-FFF2-40B4-BE49-F238E27FC236}">
                  <a16:creationId xmlns:a16="http://schemas.microsoft.com/office/drawing/2014/main" id="{2AFA35B9-D932-4671-FD61-432F9F40B57D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10" name="Freeform 345">
                <a:extLst>
                  <a:ext uri="{FF2B5EF4-FFF2-40B4-BE49-F238E27FC236}">
                    <a16:creationId xmlns:a16="http://schemas.microsoft.com/office/drawing/2014/main" id="{52EECD27-5733-EBC2-E6AB-49C86346590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1" name="TextBox 346">
                <a:extLst>
                  <a:ext uri="{FF2B5EF4-FFF2-40B4-BE49-F238E27FC236}">
                    <a16:creationId xmlns:a16="http://schemas.microsoft.com/office/drawing/2014/main" id="{F19F0B41-D10E-7152-FD6D-EE15DC61D73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16" name="Group 347">
            <a:extLst>
              <a:ext uri="{FF2B5EF4-FFF2-40B4-BE49-F238E27FC236}">
                <a16:creationId xmlns:a16="http://schemas.microsoft.com/office/drawing/2014/main" id="{01D65059-1A7B-7D0F-FFD5-3C4A9ABAF432}"/>
              </a:ext>
            </a:extLst>
          </p:cNvPr>
          <p:cNvGrpSpPr/>
          <p:nvPr userDrawn="1"/>
        </p:nvGrpSpPr>
        <p:grpSpPr>
          <a:xfrm>
            <a:off x="4459282" y="4430111"/>
            <a:ext cx="743514" cy="700914"/>
            <a:chOff x="0" y="0"/>
            <a:chExt cx="1487028" cy="1401827"/>
          </a:xfrm>
          <a:solidFill>
            <a:srgbClr val="EF43B6"/>
          </a:solidFill>
        </p:grpSpPr>
        <p:sp>
          <p:nvSpPr>
            <p:cNvPr id="324" name="Freeform 349">
              <a:extLst>
                <a:ext uri="{FF2B5EF4-FFF2-40B4-BE49-F238E27FC236}">
                  <a16:creationId xmlns:a16="http://schemas.microsoft.com/office/drawing/2014/main" id="{440BB0E7-FEF0-282C-32F4-07580D87455D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22" name="Freeform 352">
              <a:extLst>
                <a:ext uri="{FF2B5EF4-FFF2-40B4-BE49-F238E27FC236}">
                  <a16:creationId xmlns:a16="http://schemas.microsoft.com/office/drawing/2014/main" id="{FCB3C4DD-8EBB-889F-D51E-B1C836C9424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19" name="Group 354">
              <a:extLst>
                <a:ext uri="{FF2B5EF4-FFF2-40B4-BE49-F238E27FC236}">
                  <a16:creationId xmlns:a16="http://schemas.microsoft.com/office/drawing/2014/main" id="{AEF033C6-D3CC-979E-F158-23C6A306BFC0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20" name="Freeform 355">
                <a:extLst>
                  <a:ext uri="{FF2B5EF4-FFF2-40B4-BE49-F238E27FC236}">
                    <a16:creationId xmlns:a16="http://schemas.microsoft.com/office/drawing/2014/main" id="{E2BF55E7-5768-79BA-D62C-931B365B0B7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21" name="TextBox 356">
                <a:extLst>
                  <a:ext uri="{FF2B5EF4-FFF2-40B4-BE49-F238E27FC236}">
                    <a16:creationId xmlns:a16="http://schemas.microsoft.com/office/drawing/2014/main" id="{BD062C6B-5F60-8BF1-F0CF-15736E54C28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 dirty="0"/>
              </a:p>
            </p:txBody>
          </p:sp>
        </p:grpSp>
      </p:grpSp>
      <p:grpSp>
        <p:nvGrpSpPr>
          <p:cNvPr id="326" name="Group 357">
            <a:extLst>
              <a:ext uri="{FF2B5EF4-FFF2-40B4-BE49-F238E27FC236}">
                <a16:creationId xmlns:a16="http://schemas.microsoft.com/office/drawing/2014/main" id="{EC067A52-487C-7F15-1B26-174F1BC9F7A3}"/>
              </a:ext>
            </a:extLst>
          </p:cNvPr>
          <p:cNvGrpSpPr/>
          <p:nvPr userDrawn="1"/>
        </p:nvGrpSpPr>
        <p:grpSpPr>
          <a:xfrm>
            <a:off x="4465546" y="184304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334" name="Freeform 359">
              <a:extLst>
                <a:ext uri="{FF2B5EF4-FFF2-40B4-BE49-F238E27FC236}">
                  <a16:creationId xmlns:a16="http://schemas.microsoft.com/office/drawing/2014/main" id="{F86A09C3-24D6-3855-509A-7BF657BCD894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32" name="Freeform 362">
              <a:extLst>
                <a:ext uri="{FF2B5EF4-FFF2-40B4-BE49-F238E27FC236}">
                  <a16:creationId xmlns:a16="http://schemas.microsoft.com/office/drawing/2014/main" id="{9D082050-1E0C-3BB2-9E2A-DD9696C47162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29" name="Group 364">
              <a:extLst>
                <a:ext uri="{FF2B5EF4-FFF2-40B4-BE49-F238E27FC236}">
                  <a16:creationId xmlns:a16="http://schemas.microsoft.com/office/drawing/2014/main" id="{BDD77021-4568-7477-BA41-7788C995C4E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30" name="Freeform 365">
                <a:extLst>
                  <a:ext uri="{FF2B5EF4-FFF2-40B4-BE49-F238E27FC236}">
                    <a16:creationId xmlns:a16="http://schemas.microsoft.com/office/drawing/2014/main" id="{6F55998F-6878-E2DB-4D42-0AF79AC4CA9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31" name="TextBox 366">
                <a:extLst>
                  <a:ext uri="{FF2B5EF4-FFF2-40B4-BE49-F238E27FC236}">
                    <a16:creationId xmlns:a16="http://schemas.microsoft.com/office/drawing/2014/main" id="{390DB0A1-2863-CA6A-FE01-9F8EC187F5F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337" name="Freeform 368">
            <a:extLst>
              <a:ext uri="{FF2B5EF4-FFF2-40B4-BE49-F238E27FC236}">
                <a16:creationId xmlns:a16="http://schemas.microsoft.com/office/drawing/2014/main" id="{4DA7A815-9CFD-E4FC-C5F8-7CAE5C688C8F}"/>
              </a:ext>
            </a:extLst>
          </p:cNvPr>
          <p:cNvSpPr/>
          <p:nvPr/>
        </p:nvSpPr>
        <p:spPr>
          <a:xfrm rot="5400000">
            <a:off x="4722228" y="776783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6E1F82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340" name="Freeform 371">
            <a:extLst>
              <a:ext uri="{FF2B5EF4-FFF2-40B4-BE49-F238E27FC236}">
                <a16:creationId xmlns:a16="http://schemas.microsoft.com/office/drawing/2014/main" id="{B57CA273-54D1-930D-BA69-AE89D1D236DD}"/>
              </a:ext>
            </a:extLst>
          </p:cNvPr>
          <p:cNvSpPr/>
          <p:nvPr/>
        </p:nvSpPr>
        <p:spPr>
          <a:xfrm>
            <a:off x="4465546" y="1033465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6E1F82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342" name="Group 373">
            <a:extLst>
              <a:ext uri="{FF2B5EF4-FFF2-40B4-BE49-F238E27FC236}">
                <a16:creationId xmlns:a16="http://schemas.microsoft.com/office/drawing/2014/main" id="{0EE529AA-2548-B975-EF79-E64DB709C6C7}"/>
              </a:ext>
            </a:extLst>
          </p:cNvPr>
          <p:cNvGrpSpPr/>
          <p:nvPr userDrawn="1"/>
        </p:nvGrpSpPr>
        <p:grpSpPr>
          <a:xfrm rot="18900000">
            <a:off x="5137825" y="912707"/>
            <a:ext cx="187549" cy="1773620"/>
            <a:chOff x="0" y="0"/>
            <a:chExt cx="193323" cy="1828216"/>
          </a:xfrm>
          <a:solidFill>
            <a:srgbClr val="6E1F82"/>
          </a:solidFill>
        </p:grpSpPr>
        <p:sp>
          <p:nvSpPr>
            <p:cNvPr id="343" name="Freeform 374">
              <a:extLst>
                <a:ext uri="{FF2B5EF4-FFF2-40B4-BE49-F238E27FC236}">
                  <a16:creationId xmlns:a16="http://schemas.microsoft.com/office/drawing/2014/main" id="{54099369-0FE4-9F9B-7B16-6BADD98BCDA4}"/>
                </a:ext>
              </a:extLst>
            </p:cNvPr>
            <p:cNvSpPr/>
            <p:nvPr/>
          </p:nvSpPr>
          <p:spPr>
            <a:xfrm>
              <a:off x="0" y="0"/>
              <a:ext cx="193323" cy="1828216"/>
            </a:xfrm>
            <a:custGeom>
              <a:avLst/>
              <a:gdLst/>
              <a:ahLst/>
              <a:cxnLst/>
              <a:rect l="l" t="t" r="r" b="b"/>
              <a:pathLst>
                <a:path w="193323" h="1828216">
                  <a:moveTo>
                    <a:pt x="0" y="0"/>
                  </a:moveTo>
                  <a:lnTo>
                    <a:pt x="193323" y="0"/>
                  </a:lnTo>
                  <a:lnTo>
                    <a:pt x="193323" y="1828216"/>
                  </a:lnTo>
                  <a:lnTo>
                    <a:pt x="0" y="1828216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44" name="TextBox 375">
              <a:extLst>
                <a:ext uri="{FF2B5EF4-FFF2-40B4-BE49-F238E27FC236}">
                  <a16:creationId xmlns:a16="http://schemas.microsoft.com/office/drawing/2014/main" id="{C67731BA-B242-1A94-67D2-5D03B5A1503A}"/>
                </a:ext>
              </a:extLst>
            </p:cNvPr>
            <p:cNvSpPr txBox="1"/>
            <p:nvPr/>
          </p:nvSpPr>
          <p:spPr>
            <a:xfrm>
              <a:off x="0" y="-38100"/>
              <a:ext cx="193323" cy="1866316"/>
            </a:xfrm>
            <a:prstGeom prst="rect">
              <a:avLst/>
            </a:prstGeom>
            <a:grpFill/>
          </p:spPr>
          <p:txBody>
            <a:bodyPr lIns="13215" tIns="13215" rIns="13215" bIns="13215" rtlCol="0" anchor="ctr"/>
            <a:lstStyle/>
            <a:p>
              <a:pPr algn="ctr">
                <a:lnSpc>
                  <a:spcPts val="1773"/>
                </a:lnSpc>
              </a:pPr>
              <a:endParaRPr sz="800"/>
            </a:p>
          </p:txBody>
        </p:sp>
      </p:grpSp>
      <p:grpSp>
        <p:nvGrpSpPr>
          <p:cNvPr id="355" name="Group 386">
            <a:extLst>
              <a:ext uri="{FF2B5EF4-FFF2-40B4-BE49-F238E27FC236}">
                <a16:creationId xmlns:a16="http://schemas.microsoft.com/office/drawing/2014/main" id="{1BAEB5FF-CC22-17EE-E062-916CC648E9A0}"/>
              </a:ext>
            </a:extLst>
          </p:cNvPr>
          <p:cNvGrpSpPr/>
          <p:nvPr userDrawn="1"/>
        </p:nvGrpSpPr>
        <p:grpSpPr>
          <a:xfrm rot="16200000">
            <a:off x="5301915" y="2713619"/>
            <a:ext cx="737251" cy="700914"/>
            <a:chOff x="0" y="0"/>
            <a:chExt cx="1474502" cy="1401828"/>
          </a:xfrm>
          <a:solidFill>
            <a:srgbClr val="941B85"/>
          </a:solidFill>
        </p:grpSpPr>
        <p:sp>
          <p:nvSpPr>
            <p:cNvPr id="363" name="Freeform 388">
              <a:extLst>
                <a:ext uri="{FF2B5EF4-FFF2-40B4-BE49-F238E27FC236}">
                  <a16:creationId xmlns:a16="http://schemas.microsoft.com/office/drawing/2014/main" id="{6976B7A0-9600-AF10-3B70-A82A5DE3AF72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61" name="Freeform 391">
              <a:extLst>
                <a:ext uri="{FF2B5EF4-FFF2-40B4-BE49-F238E27FC236}">
                  <a16:creationId xmlns:a16="http://schemas.microsoft.com/office/drawing/2014/main" id="{ACDF15DE-6A51-A249-80C3-4A4A41891531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58" name="Group 393">
              <a:extLst>
                <a:ext uri="{FF2B5EF4-FFF2-40B4-BE49-F238E27FC236}">
                  <a16:creationId xmlns:a16="http://schemas.microsoft.com/office/drawing/2014/main" id="{F6AD296B-6CB4-2233-2F83-B3BE9C48039A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59" name="Freeform 394">
                <a:extLst>
                  <a:ext uri="{FF2B5EF4-FFF2-40B4-BE49-F238E27FC236}">
                    <a16:creationId xmlns:a16="http://schemas.microsoft.com/office/drawing/2014/main" id="{B4530F81-C0E8-FBC3-A464-06EA5D23EBA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60" name="TextBox 395">
                <a:extLst>
                  <a:ext uri="{FF2B5EF4-FFF2-40B4-BE49-F238E27FC236}">
                    <a16:creationId xmlns:a16="http://schemas.microsoft.com/office/drawing/2014/main" id="{2532146D-108C-E502-36E0-752CDD8C185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65" name="Group 396">
            <a:extLst>
              <a:ext uri="{FF2B5EF4-FFF2-40B4-BE49-F238E27FC236}">
                <a16:creationId xmlns:a16="http://schemas.microsoft.com/office/drawing/2014/main" id="{D78FB54C-9E68-C4EC-2F21-AB2E60DECBF1}"/>
              </a:ext>
            </a:extLst>
          </p:cNvPr>
          <p:cNvGrpSpPr/>
          <p:nvPr userDrawn="1"/>
        </p:nvGrpSpPr>
        <p:grpSpPr>
          <a:xfrm>
            <a:off x="5320083" y="3580949"/>
            <a:ext cx="737251" cy="700914"/>
            <a:chOff x="0" y="0"/>
            <a:chExt cx="1474502" cy="1401827"/>
          </a:xfrm>
          <a:solidFill>
            <a:srgbClr val="EF43B6"/>
          </a:solidFill>
        </p:grpSpPr>
        <p:sp>
          <p:nvSpPr>
            <p:cNvPr id="373" name="Freeform 398">
              <a:extLst>
                <a:ext uri="{FF2B5EF4-FFF2-40B4-BE49-F238E27FC236}">
                  <a16:creationId xmlns:a16="http://schemas.microsoft.com/office/drawing/2014/main" id="{E3B21D8E-76E8-42BC-E4D9-35D1B757710A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71" name="Freeform 401">
              <a:extLst>
                <a:ext uri="{FF2B5EF4-FFF2-40B4-BE49-F238E27FC236}">
                  <a16:creationId xmlns:a16="http://schemas.microsoft.com/office/drawing/2014/main" id="{33DFCC57-CBE4-7C50-3AD3-739EABF14B3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68" name="Group 403">
              <a:extLst>
                <a:ext uri="{FF2B5EF4-FFF2-40B4-BE49-F238E27FC236}">
                  <a16:creationId xmlns:a16="http://schemas.microsoft.com/office/drawing/2014/main" id="{5FEE87FA-50A8-59D6-AFB8-8D6484177FA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69" name="Freeform 404">
                <a:extLst>
                  <a:ext uri="{FF2B5EF4-FFF2-40B4-BE49-F238E27FC236}">
                    <a16:creationId xmlns:a16="http://schemas.microsoft.com/office/drawing/2014/main" id="{72473969-0FD3-0698-008E-25BA4BE54E9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70" name="TextBox 405">
                <a:extLst>
                  <a:ext uri="{FF2B5EF4-FFF2-40B4-BE49-F238E27FC236}">
                    <a16:creationId xmlns:a16="http://schemas.microsoft.com/office/drawing/2014/main" id="{90D8CD7A-99FF-3BB0-FFC7-B038FA92AB5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75" name="Group 406">
            <a:extLst>
              <a:ext uri="{FF2B5EF4-FFF2-40B4-BE49-F238E27FC236}">
                <a16:creationId xmlns:a16="http://schemas.microsoft.com/office/drawing/2014/main" id="{4BC0A4C6-07F8-56D1-4C46-38E3E4C3764F}"/>
              </a:ext>
            </a:extLst>
          </p:cNvPr>
          <p:cNvGrpSpPr/>
          <p:nvPr userDrawn="1"/>
        </p:nvGrpSpPr>
        <p:grpSpPr>
          <a:xfrm rot="5400000">
            <a:off x="5295650" y="4448279"/>
            <a:ext cx="743515" cy="700915"/>
            <a:chOff x="-1" y="-1"/>
            <a:chExt cx="1487029" cy="1401828"/>
          </a:xfrm>
          <a:solidFill>
            <a:srgbClr val="FF7CD3"/>
          </a:solidFill>
        </p:grpSpPr>
        <p:sp>
          <p:nvSpPr>
            <p:cNvPr id="383" name="Freeform 408">
              <a:extLst>
                <a:ext uri="{FF2B5EF4-FFF2-40B4-BE49-F238E27FC236}">
                  <a16:creationId xmlns:a16="http://schemas.microsoft.com/office/drawing/2014/main" id="{AEE8305C-A2DC-1B21-A49F-9703352F26E6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81" name="Freeform 411">
              <a:extLst>
                <a:ext uri="{FF2B5EF4-FFF2-40B4-BE49-F238E27FC236}">
                  <a16:creationId xmlns:a16="http://schemas.microsoft.com/office/drawing/2014/main" id="{CFB3FA83-32BD-8A62-DD94-0A3621530048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78" name="Group 413">
              <a:extLst>
                <a:ext uri="{FF2B5EF4-FFF2-40B4-BE49-F238E27FC236}">
                  <a16:creationId xmlns:a16="http://schemas.microsoft.com/office/drawing/2014/main" id="{2BECF7B7-2AF1-2F87-D363-2BED92AB9F5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79" name="Freeform 414">
                <a:extLst>
                  <a:ext uri="{FF2B5EF4-FFF2-40B4-BE49-F238E27FC236}">
                    <a16:creationId xmlns:a16="http://schemas.microsoft.com/office/drawing/2014/main" id="{B0DF3179-CE32-282E-E80B-FD5FC393FCC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80" name="TextBox 415">
                <a:extLst>
                  <a:ext uri="{FF2B5EF4-FFF2-40B4-BE49-F238E27FC236}">
                    <a16:creationId xmlns:a16="http://schemas.microsoft.com/office/drawing/2014/main" id="{239E65EF-C000-E3A2-D598-D4F0FFD0B3F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85" name="Group 416">
            <a:extLst>
              <a:ext uri="{FF2B5EF4-FFF2-40B4-BE49-F238E27FC236}">
                <a16:creationId xmlns:a16="http://schemas.microsoft.com/office/drawing/2014/main" id="{12994305-4A6B-F682-A8D7-983DFCC9E1C8}"/>
              </a:ext>
            </a:extLst>
          </p:cNvPr>
          <p:cNvGrpSpPr/>
          <p:nvPr userDrawn="1"/>
        </p:nvGrpSpPr>
        <p:grpSpPr>
          <a:xfrm rot="10800000">
            <a:off x="5283745" y="184303"/>
            <a:ext cx="737252" cy="700914"/>
            <a:chOff x="-1" y="0"/>
            <a:chExt cx="1474503" cy="1401827"/>
          </a:xfrm>
          <a:solidFill>
            <a:srgbClr val="941B85"/>
          </a:solidFill>
        </p:grpSpPr>
        <p:sp>
          <p:nvSpPr>
            <p:cNvPr id="393" name="Freeform 418">
              <a:extLst>
                <a:ext uri="{FF2B5EF4-FFF2-40B4-BE49-F238E27FC236}">
                  <a16:creationId xmlns:a16="http://schemas.microsoft.com/office/drawing/2014/main" id="{51479283-D326-EDB5-8950-A482A0BD168B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391" name="Freeform 421">
              <a:extLst>
                <a:ext uri="{FF2B5EF4-FFF2-40B4-BE49-F238E27FC236}">
                  <a16:creationId xmlns:a16="http://schemas.microsoft.com/office/drawing/2014/main" id="{F9E48016-A48B-871D-064F-A9AD6E5D8156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388" name="Group 423">
              <a:extLst>
                <a:ext uri="{FF2B5EF4-FFF2-40B4-BE49-F238E27FC236}">
                  <a16:creationId xmlns:a16="http://schemas.microsoft.com/office/drawing/2014/main" id="{1E16BD3D-A6A0-C603-E40B-EB99E1D98A6B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389" name="Freeform 424">
                <a:extLst>
                  <a:ext uri="{FF2B5EF4-FFF2-40B4-BE49-F238E27FC236}">
                    <a16:creationId xmlns:a16="http://schemas.microsoft.com/office/drawing/2014/main" id="{85223DD2-7A9C-A421-0B1E-03C961644DF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90" name="TextBox 425">
                <a:extLst>
                  <a:ext uri="{FF2B5EF4-FFF2-40B4-BE49-F238E27FC236}">
                    <a16:creationId xmlns:a16="http://schemas.microsoft.com/office/drawing/2014/main" id="{77FADA60-0099-9EDD-0F47-C663790DC69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395" name="Group 426">
            <a:extLst>
              <a:ext uri="{FF2B5EF4-FFF2-40B4-BE49-F238E27FC236}">
                <a16:creationId xmlns:a16="http://schemas.microsoft.com/office/drawing/2014/main" id="{765903C5-929D-45A3-310D-E649E022DEA9}"/>
              </a:ext>
            </a:extLst>
          </p:cNvPr>
          <p:cNvGrpSpPr/>
          <p:nvPr userDrawn="1"/>
        </p:nvGrpSpPr>
        <p:grpSpPr>
          <a:xfrm rot="10800000">
            <a:off x="5320083" y="1033465"/>
            <a:ext cx="700913" cy="700913"/>
            <a:chOff x="0" y="0"/>
            <a:chExt cx="1401826" cy="1401826"/>
          </a:xfrm>
        </p:grpSpPr>
        <p:grpSp>
          <p:nvGrpSpPr>
            <p:cNvPr id="396" name="Group 427">
              <a:extLst>
                <a:ext uri="{FF2B5EF4-FFF2-40B4-BE49-F238E27FC236}">
                  <a16:creationId xmlns:a16="http://schemas.microsoft.com/office/drawing/2014/main" id="{B775AD3B-75D3-E9A4-AC25-5B451AE09028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403" name="Freeform 428">
                <a:extLst>
                  <a:ext uri="{FF2B5EF4-FFF2-40B4-BE49-F238E27FC236}">
                    <a16:creationId xmlns:a16="http://schemas.microsoft.com/office/drawing/2014/main" id="{2929DB5E-7E3C-A89C-5493-7462E289362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4" name="TextBox 429">
                <a:extLst>
                  <a:ext uri="{FF2B5EF4-FFF2-40B4-BE49-F238E27FC236}">
                    <a16:creationId xmlns:a16="http://schemas.microsoft.com/office/drawing/2014/main" id="{BA011B85-FFCD-50E4-9F08-724E28C93BC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97" name="Group 430">
              <a:extLst>
                <a:ext uri="{FF2B5EF4-FFF2-40B4-BE49-F238E27FC236}">
                  <a16:creationId xmlns:a16="http://schemas.microsoft.com/office/drawing/2014/main" id="{BCD132E0-D344-7D7D-02CE-661A862523F8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401" name="Freeform 431">
                <a:extLst>
                  <a:ext uri="{FF2B5EF4-FFF2-40B4-BE49-F238E27FC236}">
                    <a16:creationId xmlns:a16="http://schemas.microsoft.com/office/drawing/2014/main" id="{D4806324-D1F7-DD15-DD91-02EF3DED153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2" name="TextBox 432">
                <a:extLst>
                  <a:ext uri="{FF2B5EF4-FFF2-40B4-BE49-F238E27FC236}">
                    <a16:creationId xmlns:a16="http://schemas.microsoft.com/office/drawing/2014/main" id="{0F9D822D-5FDF-20E4-0039-F01FCBD1646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98" name="Group 433">
              <a:extLst>
                <a:ext uri="{FF2B5EF4-FFF2-40B4-BE49-F238E27FC236}">
                  <a16:creationId xmlns:a16="http://schemas.microsoft.com/office/drawing/2014/main" id="{17971D0C-3319-F357-F72E-3055C4647982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399" name="Freeform 434">
                <a:extLst>
                  <a:ext uri="{FF2B5EF4-FFF2-40B4-BE49-F238E27FC236}">
                    <a16:creationId xmlns:a16="http://schemas.microsoft.com/office/drawing/2014/main" id="{7C82F425-D2F5-BBD3-7893-5360C24B1C7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0" name="TextBox 435">
                <a:extLst>
                  <a:ext uri="{FF2B5EF4-FFF2-40B4-BE49-F238E27FC236}">
                    <a16:creationId xmlns:a16="http://schemas.microsoft.com/office/drawing/2014/main" id="{1470C68C-D1AB-97BA-9DB0-85AB8CE6983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406" name="Freeform 437">
            <a:extLst>
              <a:ext uri="{FF2B5EF4-FFF2-40B4-BE49-F238E27FC236}">
                <a16:creationId xmlns:a16="http://schemas.microsoft.com/office/drawing/2014/main" id="{C619D672-1F9C-FA76-0AD1-E460843E0629}"/>
              </a:ext>
            </a:extLst>
          </p:cNvPr>
          <p:cNvSpPr/>
          <p:nvPr userDrawn="1"/>
        </p:nvSpPr>
        <p:spPr>
          <a:xfrm rot="16200000">
            <a:off x="5573634" y="2142440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6E1F82"/>
          </a:solidFill>
        </p:spPr>
        <p:txBody>
          <a:bodyPr/>
          <a:lstStyle/>
          <a:p>
            <a:endParaRPr lang="en-GB" sz="800" dirty="0"/>
          </a:p>
        </p:txBody>
      </p:sp>
      <p:sp>
        <p:nvSpPr>
          <p:cNvPr id="409" name="Freeform 440">
            <a:extLst>
              <a:ext uri="{FF2B5EF4-FFF2-40B4-BE49-F238E27FC236}">
                <a16:creationId xmlns:a16="http://schemas.microsoft.com/office/drawing/2014/main" id="{49AFD6E2-4E6C-0CCA-9AE8-895E680105FB}"/>
              </a:ext>
            </a:extLst>
          </p:cNvPr>
          <p:cNvSpPr/>
          <p:nvPr userDrawn="1"/>
        </p:nvSpPr>
        <p:spPr>
          <a:xfrm rot="10800000">
            <a:off x="5830316" y="1885758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6E1F82"/>
          </a:solidFill>
        </p:spPr>
        <p:txBody>
          <a:bodyPr/>
          <a:lstStyle/>
          <a:p>
            <a:endParaRPr lang="en-GB" sz="800" dirty="0"/>
          </a:p>
        </p:txBody>
      </p:sp>
      <p:grpSp>
        <p:nvGrpSpPr>
          <p:cNvPr id="421" name="Group 452">
            <a:extLst>
              <a:ext uri="{FF2B5EF4-FFF2-40B4-BE49-F238E27FC236}">
                <a16:creationId xmlns:a16="http://schemas.microsoft.com/office/drawing/2014/main" id="{4DB3FD8C-9703-F7CB-08B6-09800B9AC1CC}"/>
              </a:ext>
            </a:extLst>
          </p:cNvPr>
          <p:cNvGrpSpPr/>
          <p:nvPr userDrawn="1"/>
        </p:nvGrpSpPr>
        <p:grpSpPr>
          <a:xfrm rot="5400000">
            <a:off x="6156452" y="2749956"/>
            <a:ext cx="737252" cy="700915"/>
            <a:chOff x="-1" y="-1"/>
            <a:chExt cx="1474503" cy="1401828"/>
          </a:xfrm>
          <a:solidFill>
            <a:srgbClr val="FF7CD3"/>
          </a:solidFill>
        </p:grpSpPr>
        <p:sp>
          <p:nvSpPr>
            <p:cNvPr id="429" name="Freeform 454">
              <a:extLst>
                <a:ext uri="{FF2B5EF4-FFF2-40B4-BE49-F238E27FC236}">
                  <a16:creationId xmlns:a16="http://schemas.microsoft.com/office/drawing/2014/main" id="{5DFBE686-5591-35DA-C103-1F0F3C635260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27" name="Freeform 457">
              <a:extLst>
                <a:ext uri="{FF2B5EF4-FFF2-40B4-BE49-F238E27FC236}">
                  <a16:creationId xmlns:a16="http://schemas.microsoft.com/office/drawing/2014/main" id="{6057772F-F56E-EC21-5AEA-E63EAAEFDD3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24" name="Group 459">
              <a:extLst>
                <a:ext uri="{FF2B5EF4-FFF2-40B4-BE49-F238E27FC236}">
                  <a16:creationId xmlns:a16="http://schemas.microsoft.com/office/drawing/2014/main" id="{2F954C6B-D426-4D67-BCDB-658EE1C2AB3C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25" name="Freeform 460">
                <a:extLst>
                  <a:ext uri="{FF2B5EF4-FFF2-40B4-BE49-F238E27FC236}">
                    <a16:creationId xmlns:a16="http://schemas.microsoft.com/office/drawing/2014/main" id="{4F0723EE-E0F5-99A0-D5A8-277260C2CC1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26" name="TextBox 461">
                <a:extLst>
                  <a:ext uri="{FF2B5EF4-FFF2-40B4-BE49-F238E27FC236}">
                    <a16:creationId xmlns:a16="http://schemas.microsoft.com/office/drawing/2014/main" id="{0153BA7D-55FA-D466-474C-2108C514C3B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31" name="Group 462">
            <a:extLst>
              <a:ext uri="{FF2B5EF4-FFF2-40B4-BE49-F238E27FC236}">
                <a16:creationId xmlns:a16="http://schemas.microsoft.com/office/drawing/2014/main" id="{5C4144A2-5AAB-8249-42A8-1A1E6C03894E}"/>
              </a:ext>
            </a:extLst>
          </p:cNvPr>
          <p:cNvGrpSpPr/>
          <p:nvPr userDrawn="1"/>
        </p:nvGrpSpPr>
        <p:grpSpPr>
          <a:xfrm rot="10800000">
            <a:off x="6138283" y="3580948"/>
            <a:ext cx="737252" cy="700914"/>
            <a:chOff x="-1" y="0"/>
            <a:chExt cx="1474503" cy="1401827"/>
          </a:xfrm>
          <a:solidFill>
            <a:srgbClr val="941B85"/>
          </a:solidFill>
        </p:grpSpPr>
        <p:sp>
          <p:nvSpPr>
            <p:cNvPr id="439" name="Freeform 464">
              <a:extLst>
                <a:ext uri="{FF2B5EF4-FFF2-40B4-BE49-F238E27FC236}">
                  <a16:creationId xmlns:a16="http://schemas.microsoft.com/office/drawing/2014/main" id="{57097CFC-02A4-0053-97BB-A19E3AEC8B74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37" name="Freeform 467">
              <a:extLst>
                <a:ext uri="{FF2B5EF4-FFF2-40B4-BE49-F238E27FC236}">
                  <a16:creationId xmlns:a16="http://schemas.microsoft.com/office/drawing/2014/main" id="{A47B7F30-F0CE-56AD-EABF-E656DD2171CB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34" name="Group 469">
              <a:extLst>
                <a:ext uri="{FF2B5EF4-FFF2-40B4-BE49-F238E27FC236}">
                  <a16:creationId xmlns:a16="http://schemas.microsoft.com/office/drawing/2014/main" id="{E450A8F9-3508-25A2-B086-2878870AD3CB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35" name="Freeform 470">
                <a:extLst>
                  <a:ext uri="{FF2B5EF4-FFF2-40B4-BE49-F238E27FC236}">
                    <a16:creationId xmlns:a16="http://schemas.microsoft.com/office/drawing/2014/main" id="{8F808DF0-CFBC-7C34-60C2-0E6560C3F84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36" name="TextBox 471">
                <a:extLst>
                  <a:ext uri="{FF2B5EF4-FFF2-40B4-BE49-F238E27FC236}">
                    <a16:creationId xmlns:a16="http://schemas.microsoft.com/office/drawing/2014/main" id="{535704E4-1159-84CD-5D73-CB83D453591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41" name="Group 472">
            <a:extLst>
              <a:ext uri="{FF2B5EF4-FFF2-40B4-BE49-F238E27FC236}">
                <a16:creationId xmlns:a16="http://schemas.microsoft.com/office/drawing/2014/main" id="{1F532450-2358-1A5C-F640-BF010D811CCA}"/>
              </a:ext>
            </a:extLst>
          </p:cNvPr>
          <p:cNvGrpSpPr/>
          <p:nvPr userDrawn="1"/>
        </p:nvGrpSpPr>
        <p:grpSpPr>
          <a:xfrm>
            <a:off x="6174621" y="184304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449" name="Freeform 474">
              <a:extLst>
                <a:ext uri="{FF2B5EF4-FFF2-40B4-BE49-F238E27FC236}">
                  <a16:creationId xmlns:a16="http://schemas.microsoft.com/office/drawing/2014/main" id="{6D643EEF-42AE-367D-2460-7D2EDF9FD6B3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47" name="Freeform 477">
              <a:extLst>
                <a:ext uri="{FF2B5EF4-FFF2-40B4-BE49-F238E27FC236}">
                  <a16:creationId xmlns:a16="http://schemas.microsoft.com/office/drawing/2014/main" id="{600FD121-7FC5-20D9-8E7F-BA4D06073D3C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44" name="Group 479">
              <a:extLst>
                <a:ext uri="{FF2B5EF4-FFF2-40B4-BE49-F238E27FC236}">
                  <a16:creationId xmlns:a16="http://schemas.microsoft.com/office/drawing/2014/main" id="{A70D6BAB-C5DB-EBAC-816E-75DD8902B0B2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45" name="Freeform 480">
                <a:extLst>
                  <a:ext uri="{FF2B5EF4-FFF2-40B4-BE49-F238E27FC236}">
                    <a16:creationId xmlns:a16="http://schemas.microsoft.com/office/drawing/2014/main" id="{BA4C4590-2710-D82E-B6B0-521E56AE07E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46" name="TextBox 481">
                <a:extLst>
                  <a:ext uri="{FF2B5EF4-FFF2-40B4-BE49-F238E27FC236}">
                    <a16:creationId xmlns:a16="http://schemas.microsoft.com/office/drawing/2014/main" id="{D1776266-35A7-0341-0481-062E612D0C8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 dirty="0"/>
              </a:p>
            </p:txBody>
          </p:sp>
        </p:grpSp>
      </p:grpSp>
      <p:grpSp>
        <p:nvGrpSpPr>
          <p:cNvPr id="451" name="Group 482">
            <a:extLst>
              <a:ext uri="{FF2B5EF4-FFF2-40B4-BE49-F238E27FC236}">
                <a16:creationId xmlns:a16="http://schemas.microsoft.com/office/drawing/2014/main" id="{D6D80244-F3AA-2AAA-B823-C30B38819837}"/>
              </a:ext>
            </a:extLst>
          </p:cNvPr>
          <p:cNvGrpSpPr/>
          <p:nvPr userDrawn="1"/>
        </p:nvGrpSpPr>
        <p:grpSpPr>
          <a:xfrm rot="10800000">
            <a:off x="6138283" y="1033464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459" name="Freeform 484">
              <a:extLst>
                <a:ext uri="{FF2B5EF4-FFF2-40B4-BE49-F238E27FC236}">
                  <a16:creationId xmlns:a16="http://schemas.microsoft.com/office/drawing/2014/main" id="{EB4F8B44-52E0-C1AE-188A-421F2C240DF6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57" name="Freeform 487">
              <a:extLst>
                <a:ext uri="{FF2B5EF4-FFF2-40B4-BE49-F238E27FC236}">
                  <a16:creationId xmlns:a16="http://schemas.microsoft.com/office/drawing/2014/main" id="{6071B1C7-A940-FC41-0295-C058FAFB213D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54" name="Group 489">
              <a:extLst>
                <a:ext uri="{FF2B5EF4-FFF2-40B4-BE49-F238E27FC236}">
                  <a16:creationId xmlns:a16="http://schemas.microsoft.com/office/drawing/2014/main" id="{7BA965AD-1955-678E-232F-88D050299B45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55" name="Freeform 490">
                <a:extLst>
                  <a:ext uri="{FF2B5EF4-FFF2-40B4-BE49-F238E27FC236}">
                    <a16:creationId xmlns:a16="http://schemas.microsoft.com/office/drawing/2014/main" id="{F2810A48-FFED-8794-7789-739A396DA3A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56" name="TextBox 491">
                <a:extLst>
                  <a:ext uri="{FF2B5EF4-FFF2-40B4-BE49-F238E27FC236}">
                    <a16:creationId xmlns:a16="http://schemas.microsoft.com/office/drawing/2014/main" id="{498C4A3E-873C-6AAF-D427-94E15A3EB7A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61" name="Group 492">
            <a:extLst>
              <a:ext uri="{FF2B5EF4-FFF2-40B4-BE49-F238E27FC236}">
                <a16:creationId xmlns:a16="http://schemas.microsoft.com/office/drawing/2014/main" id="{A6E44C0C-5470-0A63-244A-652558BC0007}"/>
              </a:ext>
            </a:extLst>
          </p:cNvPr>
          <p:cNvGrpSpPr/>
          <p:nvPr userDrawn="1"/>
        </p:nvGrpSpPr>
        <p:grpSpPr>
          <a:xfrm>
            <a:off x="6168356" y="1882627"/>
            <a:ext cx="743515" cy="700914"/>
            <a:chOff x="0" y="0"/>
            <a:chExt cx="1487028" cy="1401827"/>
          </a:xfrm>
          <a:solidFill>
            <a:srgbClr val="FF7CD3"/>
          </a:solidFill>
        </p:grpSpPr>
        <p:sp>
          <p:nvSpPr>
            <p:cNvPr id="469" name="Freeform 494">
              <a:extLst>
                <a:ext uri="{FF2B5EF4-FFF2-40B4-BE49-F238E27FC236}">
                  <a16:creationId xmlns:a16="http://schemas.microsoft.com/office/drawing/2014/main" id="{7F4321D2-5903-1F7B-C01F-BEA54FD0D961}"/>
                </a:ext>
              </a:extLst>
            </p:cNvPr>
            <p:cNvSpPr/>
            <p:nvPr userDrawn="1"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67" name="Freeform 497">
              <a:extLst>
                <a:ext uri="{FF2B5EF4-FFF2-40B4-BE49-F238E27FC236}">
                  <a16:creationId xmlns:a16="http://schemas.microsoft.com/office/drawing/2014/main" id="{3503C0C0-AA41-4BD6-97A0-3C639DF7A400}"/>
                </a:ext>
              </a:extLst>
            </p:cNvPr>
            <p:cNvSpPr/>
            <p:nvPr userDrawn="1"/>
          </p:nvSpPr>
          <p:spPr>
            <a:xfrm rot="16200000">
              <a:off x="513365" y="51336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64" name="Group 499">
              <a:extLst>
                <a:ext uri="{FF2B5EF4-FFF2-40B4-BE49-F238E27FC236}">
                  <a16:creationId xmlns:a16="http://schemas.microsoft.com/office/drawing/2014/main" id="{F51F8AE6-C4B2-BDE9-9EEF-4BFE8C0BE34E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465" name="Freeform 500">
                <a:extLst>
                  <a:ext uri="{FF2B5EF4-FFF2-40B4-BE49-F238E27FC236}">
                    <a16:creationId xmlns:a16="http://schemas.microsoft.com/office/drawing/2014/main" id="{91A6F36F-67A8-B79A-AE91-BD6C8DEFD10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66" name="TextBox 501">
                <a:extLst>
                  <a:ext uri="{FF2B5EF4-FFF2-40B4-BE49-F238E27FC236}">
                    <a16:creationId xmlns:a16="http://schemas.microsoft.com/office/drawing/2014/main" id="{6B071250-6BAD-9614-5D69-DC8425F5CE3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846" name="Group 877">
            <a:extLst>
              <a:ext uri="{FF2B5EF4-FFF2-40B4-BE49-F238E27FC236}">
                <a16:creationId xmlns:a16="http://schemas.microsoft.com/office/drawing/2014/main" id="{29C83CB9-0EB8-77B9-DE17-58507DBDB752}"/>
              </a:ext>
            </a:extLst>
          </p:cNvPr>
          <p:cNvGrpSpPr/>
          <p:nvPr userDrawn="1"/>
        </p:nvGrpSpPr>
        <p:grpSpPr>
          <a:xfrm rot="5400000">
            <a:off x="4465546" y="1885758"/>
            <a:ext cx="697782" cy="697782"/>
            <a:chOff x="0" y="0"/>
            <a:chExt cx="1395563" cy="1395563"/>
          </a:xfrm>
        </p:grpSpPr>
        <p:grpSp>
          <p:nvGrpSpPr>
            <p:cNvPr id="847" name="Group 878">
              <a:extLst>
                <a:ext uri="{FF2B5EF4-FFF2-40B4-BE49-F238E27FC236}">
                  <a16:creationId xmlns:a16="http://schemas.microsoft.com/office/drawing/2014/main" id="{E7D86F43-6A55-9BDE-0DAD-807E4EB9F0BA}"/>
                </a:ext>
              </a:extLst>
            </p:cNvPr>
            <p:cNvGrpSpPr/>
            <p:nvPr userDrawn="1"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851" name="Freeform 879">
                <a:extLst>
                  <a:ext uri="{FF2B5EF4-FFF2-40B4-BE49-F238E27FC236}">
                    <a16:creationId xmlns:a16="http://schemas.microsoft.com/office/drawing/2014/main" id="{B83CC7BD-F4E8-D506-EE12-317C3C99EC3D}"/>
                  </a:ext>
                </a:extLst>
              </p:cNvPr>
              <p:cNvSpPr/>
              <p:nvPr userDrawn="1"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EF43B6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852" name="TextBox 880">
                <a:extLst>
                  <a:ext uri="{FF2B5EF4-FFF2-40B4-BE49-F238E27FC236}">
                    <a16:creationId xmlns:a16="http://schemas.microsoft.com/office/drawing/2014/main" id="{277D93A1-2569-0A62-2C05-CAC52F0C0116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848" name="Group 881">
              <a:extLst>
                <a:ext uri="{FF2B5EF4-FFF2-40B4-BE49-F238E27FC236}">
                  <a16:creationId xmlns:a16="http://schemas.microsoft.com/office/drawing/2014/main" id="{ED48384E-B9E7-CDB5-2539-A1F8AEA1097F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849" name="Freeform 882">
                <a:extLst>
                  <a:ext uri="{FF2B5EF4-FFF2-40B4-BE49-F238E27FC236}">
                    <a16:creationId xmlns:a16="http://schemas.microsoft.com/office/drawing/2014/main" id="{DA982671-C9B8-E34B-52BF-981DD83FB448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50" name="TextBox 883">
                <a:extLst>
                  <a:ext uri="{FF2B5EF4-FFF2-40B4-BE49-F238E27FC236}">
                    <a16:creationId xmlns:a16="http://schemas.microsoft.com/office/drawing/2014/main" id="{370F3B6A-2811-F9AD-9014-4AD47A775A86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860" name="Group 891">
            <a:extLst>
              <a:ext uri="{FF2B5EF4-FFF2-40B4-BE49-F238E27FC236}">
                <a16:creationId xmlns:a16="http://schemas.microsoft.com/office/drawing/2014/main" id="{4B2DFA5B-DF1B-6225-3F0F-2A2C3203A15A}"/>
              </a:ext>
            </a:extLst>
          </p:cNvPr>
          <p:cNvGrpSpPr/>
          <p:nvPr userDrawn="1"/>
        </p:nvGrpSpPr>
        <p:grpSpPr>
          <a:xfrm>
            <a:off x="2760826" y="2729590"/>
            <a:ext cx="697782" cy="697782"/>
            <a:chOff x="0" y="0"/>
            <a:chExt cx="1395563" cy="1395563"/>
          </a:xfrm>
        </p:grpSpPr>
        <p:grpSp>
          <p:nvGrpSpPr>
            <p:cNvPr id="861" name="Group 892">
              <a:extLst>
                <a:ext uri="{FF2B5EF4-FFF2-40B4-BE49-F238E27FC236}">
                  <a16:creationId xmlns:a16="http://schemas.microsoft.com/office/drawing/2014/main" id="{FEDF8E45-D501-84AB-5A08-ED62B60FDF6B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865" name="Freeform 893">
                <a:extLst>
                  <a:ext uri="{FF2B5EF4-FFF2-40B4-BE49-F238E27FC236}">
                    <a16:creationId xmlns:a16="http://schemas.microsoft.com/office/drawing/2014/main" id="{484D74CB-D658-B9C2-DE10-6F8B12E87262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7CD3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66" name="TextBox 894">
                <a:extLst>
                  <a:ext uri="{FF2B5EF4-FFF2-40B4-BE49-F238E27FC236}">
                    <a16:creationId xmlns:a16="http://schemas.microsoft.com/office/drawing/2014/main" id="{BF4DC247-BD26-2F0F-43B8-61CFF6775317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862" name="Group 895">
              <a:extLst>
                <a:ext uri="{FF2B5EF4-FFF2-40B4-BE49-F238E27FC236}">
                  <a16:creationId xmlns:a16="http://schemas.microsoft.com/office/drawing/2014/main" id="{23C4EE8E-39E7-B1DA-5B83-005BC4F72254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863" name="Freeform 896">
                <a:extLst>
                  <a:ext uri="{FF2B5EF4-FFF2-40B4-BE49-F238E27FC236}">
                    <a16:creationId xmlns:a16="http://schemas.microsoft.com/office/drawing/2014/main" id="{0C878C8E-1B18-FF6B-6B5E-5479E551A7FE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64" name="TextBox 897">
                <a:extLst>
                  <a:ext uri="{FF2B5EF4-FFF2-40B4-BE49-F238E27FC236}">
                    <a16:creationId xmlns:a16="http://schemas.microsoft.com/office/drawing/2014/main" id="{FDA7A8FE-2B31-429E-7FE9-774D52893859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881" name="Group 912">
            <a:extLst>
              <a:ext uri="{FF2B5EF4-FFF2-40B4-BE49-F238E27FC236}">
                <a16:creationId xmlns:a16="http://schemas.microsoft.com/office/drawing/2014/main" id="{1C1FC9E1-7B44-7B6C-C7F3-A515EBB3C82F}"/>
              </a:ext>
            </a:extLst>
          </p:cNvPr>
          <p:cNvGrpSpPr/>
          <p:nvPr userDrawn="1"/>
        </p:nvGrpSpPr>
        <p:grpSpPr>
          <a:xfrm rot="10800000">
            <a:off x="1050526" y="1035662"/>
            <a:ext cx="697782" cy="697782"/>
            <a:chOff x="0" y="0"/>
            <a:chExt cx="1395563" cy="1395563"/>
          </a:xfrm>
        </p:grpSpPr>
        <p:grpSp>
          <p:nvGrpSpPr>
            <p:cNvPr id="882" name="Group 913">
              <a:extLst>
                <a:ext uri="{FF2B5EF4-FFF2-40B4-BE49-F238E27FC236}">
                  <a16:creationId xmlns:a16="http://schemas.microsoft.com/office/drawing/2014/main" id="{80BE9756-26FA-C1E3-92FF-47B3D7BB0F01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886" name="Freeform 914">
                <a:extLst>
                  <a:ext uri="{FF2B5EF4-FFF2-40B4-BE49-F238E27FC236}">
                    <a16:creationId xmlns:a16="http://schemas.microsoft.com/office/drawing/2014/main" id="{46C97F1D-6D80-8882-FDCD-D402E58E9A1E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887" name="TextBox 915">
                <a:extLst>
                  <a:ext uri="{FF2B5EF4-FFF2-40B4-BE49-F238E27FC236}">
                    <a16:creationId xmlns:a16="http://schemas.microsoft.com/office/drawing/2014/main" id="{496E497F-BBA1-E5BE-6EBA-8BC53157D6A8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883" name="Group 916">
              <a:extLst>
                <a:ext uri="{FF2B5EF4-FFF2-40B4-BE49-F238E27FC236}">
                  <a16:creationId xmlns:a16="http://schemas.microsoft.com/office/drawing/2014/main" id="{84C9EEA5-4564-AF55-93FF-8C5737F9031F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884" name="Freeform 917">
                <a:extLst>
                  <a:ext uri="{FF2B5EF4-FFF2-40B4-BE49-F238E27FC236}">
                    <a16:creationId xmlns:a16="http://schemas.microsoft.com/office/drawing/2014/main" id="{8BE7BBFB-0D97-732F-519D-A859F5C9BA2A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85" name="TextBox 918">
                <a:extLst>
                  <a:ext uri="{FF2B5EF4-FFF2-40B4-BE49-F238E27FC236}">
                    <a16:creationId xmlns:a16="http://schemas.microsoft.com/office/drawing/2014/main" id="{4BB35778-A2BF-595C-F6C9-E1169E3B162B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888" name="Group 919">
            <a:extLst>
              <a:ext uri="{FF2B5EF4-FFF2-40B4-BE49-F238E27FC236}">
                <a16:creationId xmlns:a16="http://schemas.microsoft.com/office/drawing/2014/main" id="{E8D0F9FD-8719-9331-4BCE-74CFB484C3AF}"/>
              </a:ext>
            </a:extLst>
          </p:cNvPr>
          <p:cNvGrpSpPr/>
          <p:nvPr userDrawn="1"/>
        </p:nvGrpSpPr>
        <p:grpSpPr>
          <a:xfrm rot="10800000">
            <a:off x="6172714" y="4436374"/>
            <a:ext cx="697782" cy="697782"/>
            <a:chOff x="0" y="0"/>
            <a:chExt cx="1395563" cy="1395563"/>
          </a:xfrm>
        </p:grpSpPr>
        <p:grpSp>
          <p:nvGrpSpPr>
            <p:cNvPr id="889" name="Group 920">
              <a:extLst>
                <a:ext uri="{FF2B5EF4-FFF2-40B4-BE49-F238E27FC236}">
                  <a16:creationId xmlns:a16="http://schemas.microsoft.com/office/drawing/2014/main" id="{EC769BFD-AA52-FD93-BD2B-E633B25E8D51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893" name="Freeform 921">
                <a:extLst>
                  <a:ext uri="{FF2B5EF4-FFF2-40B4-BE49-F238E27FC236}">
                    <a16:creationId xmlns:a16="http://schemas.microsoft.com/office/drawing/2014/main" id="{A0CDED7C-F7D1-0D88-1605-7ED66DC7C9D9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894" name="TextBox 922">
                <a:extLst>
                  <a:ext uri="{FF2B5EF4-FFF2-40B4-BE49-F238E27FC236}">
                    <a16:creationId xmlns:a16="http://schemas.microsoft.com/office/drawing/2014/main" id="{B49B6E20-1FDF-D835-1246-ED45B5B282C6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890" name="Group 923">
              <a:extLst>
                <a:ext uri="{FF2B5EF4-FFF2-40B4-BE49-F238E27FC236}">
                  <a16:creationId xmlns:a16="http://schemas.microsoft.com/office/drawing/2014/main" id="{C28652B7-9A6C-AE7D-FB9B-E6B9AE831F4B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891" name="Freeform 924">
                <a:extLst>
                  <a:ext uri="{FF2B5EF4-FFF2-40B4-BE49-F238E27FC236}">
                    <a16:creationId xmlns:a16="http://schemas.microsoft.com/office/drawing/2014/main" id="{53EF01F0-79C1-399C-F8A1-5B71C5EAE05F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92" name="TextBox 925">
                <a:extLst>
                  <a:ext uri="{FF2B5EF4-FFF2-40B4-BE49-F238E27FC236}">
                    <a16:creationId xmlns:a16="http://schemas.microsoft.com/office/drawing/2014/main" id="{1524EF7E-DD28-5DE8-C066-86DA6F17B535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4" name="Group 7">
            <a:extLst>
              <a:ext uri="{FF2B5EF4-FFF2-40B4-BE49-F238E27FC236}">
                <a16:creationId xmlns:a16="http://schemas.microsoft.com/office/drawing/2014/main" id="{634114DE-8719-1EC7-B56C-A9B9A3CD6AEF}"/>
              </a:ext>
            </a:extLst>
          </p:cNvPr>
          <p:cNvGrpSpPr/>
          <p:nvPr userDrawn="1"/>
        </p:nvGrpSpPr>
        <p:grpSpPr>
          <a:xfrm rot="5400000">
            <a:off x="7004725" y="5297440"/>
            <a:ext cx="743515" cy="700915"/>
            <a:chOff x="-1" y="-1"/>
            <a:chExt cx="1487029" cy="1401828"/>
          </a:xfrm>
          <a:solidFill>
            <a:srgbClr val="6E1F82"/>
          </a:solidFill>
        </p:grpSpPr>
        <p:sp>
          <p:nvSpPr>
            <p:cNvPr id="911" name="Freeform 9">
              <a:extLst>
                <a:ext uri="{FF2B5EF4-FFF2-40B4-BE49-F238E27FC236}">
                  <a16:creationId xmlns:a16="http://schemas.microsoft.com/office/drawing/2014/main" id="{87198C09-D054-0927-E70C-D2031D3B950C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09" name="Freeform 12">
              <a:extLst>
                <a:ext uri="{FF2B5EF4-FFF2-40B4-BE49-F238E27FC236}">
                  <a16:creationId xmlns:a16="http://schemas.microsoft.com/office/drawing/2014/main" id="{C1FE32EF-A12F-8CC4-C61D-E2B786B4448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904" name="Group 14">
              <a:extLst>
                <a:ext uri="{FF2B5EF4-FFF2-40B4-BE49-F238E27FC236}">
                  <a16:creationId xmlns:a16="http://schemas.microsoft.com/office/drawing/2014/main" id="{A87696DE-18E4-CD12-4990-D84D2638984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907" name="Freeform 15">
                <a:extLst>
                  <a:ext uri="{FF2B5EF4-FFF2-40B4-BE49-F238E27FC236}">
                    <a16:creationId xmlns:a16="http://schemas.microsoft.com/office/drawing/2014/main" id="{5AD806D6-E681-BFEA-3624-ED22561E11D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08" name="TextBox 16">
                <a:extLst>
                  <a:ext uri="{FF2B5EF4-FFF2-40B4-BE49-F238E27FC236}">
                    <a16:creationId xmlns:a16="http://schemas.microsoft.com/office/drawing/2014/main" id="{2D15DE11-800A-8454-D5BD-1A90E2314BE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13" name="Group 17">
            <a:extLst>
              <a:ext uri="{FF2B5EF4-FFF2-40B4-BE49-F238E27FC236}">
                <a16:creationId xmlns:a16="http://schemas.microsoft.com/office/drawing/2014/main" id="{BBABE93C-91C1-54C2-BFCE-81ED269168EE}"/>
              </a:ext>
            </a:extLst>
          </p:cNvPr>
          <p:cNvGrpSpPr/>
          <p:nvPr userDrawn="1"/>
        </p:nvGrpSpPr>
        <p:grpSpPr>
          <a:xfrm>
            <a:off x="7029159" y="2731788"/>
            <a:ext cx="700913" cy="700913"/>
            <a:chOff x="0" y="0"/>
            <a:chExt cx="1401826" cy="1401826"/>
          </a:xfrm>
        </p:grpSpPr>
        <p:grpSp>
          <p:nvGrpSpPr>
            <p:cNvPr id="914" name="Group 18">
              <a:extLst>
                <a:ext uri="{FF2B5EF4-FFF2-40B4-BE49-F238E27FC236}">
                  <a16:creationId xmlns:a16="http://schemas.microsoft.com/office/drawing/2014/main" id="{6D5072A4-F7E9-7260-4B73-25FF08EB0359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921" name="Freeform 19">
                <a:extLst>
                  <a:ext uri="{FF2B5EF4-FFF2-40B4-BE49-F238E27FC236}">
                    <a16:creationId xmlns:a16="http://schemas.microsoft.com/office/drawing/2014/main" id="{E3B17409-4F73-A3C6-F13E-006571876E1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22" name="TextBox 20">
                <a:extLst>
                  <a:ext uri="{FF2B5EF4-FFF2-40B4-BE49-F238E27FC236}">
                    <a16:creationId xmlns:a16="http://schemas.microsoft.com/office/drawing/2014/main" id="{A18FE691-9A40-8E53-0772-D23380FFB14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915" name="Group 21">
              <a:extLst>
                <a:ext uri="{FF2B5EF4-FFF2-40B4-BE49-F238E27FC236}">
                  <a16:creationId xmlns:a16="http://schemas.microsoft.com/office/drawing/2014/main" id="{3D2436E2-82CA-1744-988C-7D8DCF7185E0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919" name="Freeform 22">
                <a:extLst>
                  <a:ext uri="{FF2B5EF4-FFF2-40B4-BE49-F238E27FC236}">
                    <a16:creationId xmlns:a16="http://schemas.microsoft.com/office/drawing/2014/main" id="{9CBCADF5-9B71-BC3C-66E9-590E72B7ABE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20" name="TextBox 23">
                <a:extLst>
                  <a:ext uri="{FF2B5EF4-FFF2-40B4-BE49-F238E27FC236}">
                    <a16:creationId xmlns:a16="http://schemas.microsoft.com/office/drawing/2014/main" id="{D1F8AAC4-CC3B-ECC0-FFB9-E77E80B2FCC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916" name="Group 24">
              <a:extLst>
                <a:ext uri="{FF2B5EF4-FFF2-40B4-BE49-F238E27FC236}">
                  <a16:creationId xmlns:a16="http://schemas.microsoft.com/office/drawing/2014/main" id="{D3378A9E-7E5E-0BBB-FCB5-D48AE8E5DC59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917" name="Freeform 25">
                <a:extLst>
                  <a:ext uri="{FF2B5EF4-FFF2-40B4-BE49-F238E27FC236}">
                    <a16:creationId xmlns:a16="http://schemas.microsoft.com/office/drawing/2014/main" id="{07656BA7-66B7-7AD2-675B-C6588F0221B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18" name="TextBox 26">
                <a:extLst>
                  <a:ext uri="{FF2B5EF4-FFF2-40B4-BE49-F238E27FC236}">
                    <a16:creationId xmlns:a16="http://schemas.microsoft.com/office/drawing/2014/main" id="{EF7139A4-FB2D-6155-B34E-0158B2F6080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23" name="Group 27">
            <a:extLst>
              <a:ext uri="{FF2B5EF4-FFF2-40B4-BE49-F238E27FC236}">
                <a16:creationId xmlns:a16="http://schemas.microsoft.com/office/drawing/2014/main" id="{BAF1ED38-32E4-DD9D-6B08-454A89B27185}"/>
              </a:ext>
            </a:extLst>
          </p:cNvPr>
          <p:cNvGrpSpPr/>
          <p:nvPr userDrawn="1"/>
        </p:nvGrpSpPr>
        <p:grpSpPr>
          <a:xfrm rot="5400000">
            <a:off x="7010990" y="3599117"/>
            <a:ext cx="737252" cy="700914"/>
            <a:chOff x="-1" y="-1"/>
            <a:chExt cx="1474503" cy="1401827"/>
          </a:xfrm>
          <a:solidFill>
            <a:srgbClr val="FF7CD3"/>
          </a:solidFill>
        </p:grpSpPr>
        <p:sp>
          <p:nvSpPr>
            <p:cNvPr id="931" name="Freeform 29">
              <a:extLst>
                <a:ext uri="{FF2B5EF4-FFF2-40B4-BE49-F238E27FC236}">
                  <a16:creationId xmlns:a16="http://schemas.microsoft.com/office/drawing/2014/main" id="{7F7448BE-F3B9-06D4-1669-5190A52AD438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29" name="Freeform 32">
              <a:extLst>
                <a:ext uri="{FF2B5EF4-FFF2-40B4-BE49-F238E27FC236}">
                  <a16:creationId xmlns:a16="http://schemas.microsoft.com/office/drawing/2014/main" id="{86DC45BB-DF32-9BA5-AC1D-8B58D4514517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926" name="Group 34">
              <a:extLst>
                <a:ext uri="{FF2B5EF4-FFF2-40B4-BE49-F238E27FC236}">
                  <a16:creationId xmlns:a16="http://schemas.microsoft.com/office/drawing/2014/main" id="{932DE379-2BBC-0675-7743-FDA613AB2B83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927" name="Freeform 35">
                <a:extLst>
                  <a:ext uri="{FF2B5EF4-FFF2-40B4-BE49-F238E27FC236}">
                    <a16:creationId xmlns:a16="http://schemas.microsoft.com/office/drawing/2014/main" id="{DD5AF6CB-4BBB-ACFC-37C5-F3E514F0A3D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28" name="TextBox 36">
                <a:extLst>
                  <a:ext uri="{FF2B5EF4-FFF2-40B4-BE49-F238E27FC236}">
                    <a16:creationId xmlns:a16="http://schemas.microsoft.com/office/drawing/2014/main" id="{E8922E1D-C9E0-1EDC-57F3-C468B32FAC7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934" name="Freeform 38">
            <a:extLst>
              <a:ext uri="{FF2B5EF4-FFF2-40B4-BE49-F238E27FC236}">
                <a16:creationId xmlns:a16="http://schemas.microsoft.com/office/drawing/2014/main" id="{081115B8-A5D7-2FF1-0128-2BB5FA16CCC0}"/>
              </a:ext>
            </a:extLst>
          </p:cNvPr>
          <p:cNvSpPr/>
          <p:nvPr/>
        </p:nvSpPr>
        <p:spPr>
          <a:xfrm>
            <a:off x="7022895" y="4430111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937" name="Freeform 41">
            <a:extLst>
              <a:ext uri="{FF2B5EF4-FFF2-40B4-BE49-F238E27FC236}">
                <a16:creationId xmlns:a16="http://schemas.microsoft.com/office/drawing/2014/main" id="{03AF6AD0-2848-9B5D-3142-397816D1B407}"/>
              </a:ext>
            </a:extLst>
          </p:cNvPr>
          <p:cNvSpPr/>
          <p:nvPr/>
        </p:nvSpPr>
        <p:spPr>
          <a:xfrm rot="16200000">
            <a:off x="7279577" y="4686793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939" name="Group 43">
            <a:extLst>
              <a:ext uri="{FF2B5EF4-FFF2-40B4-BE49-F238E27FC236}">
                <a16:creationId xmlns:a16="http://schemas.microsoft.com/office/drawing/2014/main" id="{DAFFAD2C-0F5F-A84E-C19C-E02FB7025B8C}"/>
              </a:ext>
            </a:extLst>
          </p:cNvPr>
          <p:cNvGrpSpPr/>
          <p:nvPr userDrawn="1"/>
        </p:nvGrpSpPr>
        <p:grpSpPr>
          <a:xfrm rot="13500000">
            <a:off x="7702559" y="3475450"/>
            <a:ext cx="187549" cy="1776794"/>
            <a:chOff x="0" y="0"/>
            <a:chExt cx="193323" cy="1831488"/>
          </a:xfrm>
          <a:solidFill>
            <a:srgbClr val="EF43B6"/>
          </a:solidFill>
        </p:grpSpPr>
        <p:sp>
          <p:nvSpPr>
            <p:cNvPr id="940" name="Freeform 44">
              <a:extLst>
                <a:ext uri="{FF2B5EF4-FFF2-40B4-BE49-F238E27FC236}">
                  <a16:creationId xmlns:a16="http://schemas.microsoft.com/office/drawing/2014/main" id="{6964CE6B-E173-DCCF-AC41-5E4B2B3000B4}"/>
                </a:ext>
              </a:extLst>
            </p:cNvPr>
            <p:cNvSpPr/>
            <p:nvPr/>
          </p:nvSpPr>
          <p:spPr>
            <a:xfrm>
              <a:off x="0" y="0"/>
              <a:ext cx="193323" cy="1831488"/>
            </a:xfrm>
            <a:custGeom>
              <a:avLst/>
              <a:gdLst/>
              <a:ahLst/>
              <a:cxnLst/>
              <a:rect l="l" t="t" r="r" b="b"/>
              <a:pathLst>
                <a:path w="193323" h="1831488">
                  <a:moveTo>
                    <a:pt x="0" y="0"/>
                  </a:moveTo>
                  <a:lnTo>
                    <a:pt x="193323" y="0"/>
                  </a:lnTo>
                  <a:lnTo>
                    <a:pt x="193323" y="1831488"/>
                  </a:lnTo>
                  <a:lnTo>
                    <a:pt x="0" y="1831488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41" name="TextBox 45">
              <a:extLst>
                <a:ext uri="{FF2B5EF4-FFF2-40B4-BE49-F238E27FC236}">
                  <a16:creationId xmlns:a16="http://schemas.microsoft.com/office/drawing/2014/main" id="{E7C4D90A-DCAB-6D69-0AC1-F780C43063BA}"/>
                </a:ext>
              </a:extLst>
            </p:cNvPr>
            <p:cNvSpPr txBox="1"/>
            <p:nvPr/>
          </p:nvSpPr>
          <p:spPr>
            <a:xfrm>
              <a:off x="0" y="-38100"/>
              <a:ext cx="193323" cy="1869588"/>
            </a:xfrm>
            <a:prstGeom prst="rect">
              <a:avLst/>
            </a:prstGeom>
            <a:grpFill/>
          </p:spPr>
          <p:txBody>
            <a:bodyPr lIns="12980" tIns="12980" rIns="12980" bIns="12980" rtlCol="0" anchor="ctr"/>
            <a:lstStyle/>
            <a:p>
              <a:pPr algn="ctr">
                <a:lnSpc>
                  <a:spcPts val="1773"/>
                </a:lnSpc>
              </a:pPr>
              <a:endParaRPr sz="800"/>
            </a:p>
          </p:txBody>
        </p:sp>
      </p:grpSp>
      <p:grpSp>
        <p:nvGrpSpPr>
          <p:cNvPr id="942" name="Group 46">
            <a:extLst>
              <a:ext uri="{FF2B5EF4-FFF2-40B4-BE49-F238E27FC236}">
                <a16:creationId xmlns:a16="http://schemas.microsoft.com/office/drawing/2014/main" id="{BBD8A0AB-B6DB-9409-CEF6-AE202C5AAC5D}"/>
              </a:ext>
            </a:extLst>
          </p:cNvPr>
          <p:cNvGrpSpPr/>
          <p:nvPr userDrawn="1"/>
        </p:nvGrpSpPr>
        <p:grpSpPr>
          <a:xfrm rot="16200000">
            <a:off x="7010991" y="1015296"/>
            <a:ext cx="737251" cy="700914"/>
            <a:chOff x="0" y="0"/>
            <a:chExt cx="1474502" cy="1401828"/>
          </a:xfrm>
          <a:solidFill>
            <a:srgbClr val="6E1F82"/>
          </a:solidFill>
        </p:grpSpPr>
        <p:sp>
          <p:nvSpPr>
            <p:cNvPr id="950" name="Freeform 48">
              <a:extLst>
                <a:ext uri="{FF2B5EF4-FFF2-40B4-BE49-F238E27FC236}">
                  <a16:creationId xmlns:a16="http://schemas.microsoft.com/office/drawing/2014/main" id="{63B59E4E-48FC-B2CF-3C26-0A3E02850ED6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48" name="Freeform 51">
              <a:extLst>
                <a:ext uri="{FF2B5EF4-FFF2-40B4-BE49-F238E27FC236}">
                  <a16:creationId xmlns:a16="http://schemas.microsoft.com/office/drawing/2014/main" id="{D73FBF44-7EA9-1774-15CF-81690A342254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945" name="Group 53">
              <a:extLst>
                <a:ext uri="{FF2B5EF4-FFF2-40B4-BE49-F238E27FC236}">
                  <a16:creationId xmlns:a16="http://schemas.microsoft.com/office/drawing/2014/main" id="{955A02C9-FC2D-E69A-1E9A-70A2E61EB0F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946" name="Freeform 54">
                <a:extLst>
                  <a:ext uri="{FF2B5EF4-FFF2-40B4-BE49-F238E27FC236}">
                    <a16:creationId xmlns:a16="http://schemas.microsoft.com/office/drawing/2014/main" id="{05BD6BD4-87A2-B284-BCA1-DDFBB87B6F1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47" name="TextBox 55">
                <a:extLst>
                  <a:ext uri="{FF2B5EF4-FFF2-40B4-BE49-F238E27FC236}">
                    <a16:creationId xmlns:a16="http://schemas.microsoft.com/office/drawing/2014/main" id="{75496142-7A54-88AA-7B86-80DA0FE3E9C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52" name="Group 56">
            <a:extLst>
              <a:ext uri="{FF2B5EF4-FFF2-40B4-BE49-F238E27FC236}">
                <a16:creationId xmlns:a16="http://schemas.microsoft.com/office/drawing/2014/main" id="{4FF3577B-38C5-85FB-EF09-4872E152ADD6}"/>
              </a:ext>
            </a:extLst>
          </p:cNvPr>
          <p:cNvGrpSpPr/>
          <p:nvPr userDrawn="1"/>
        </p:nvGrpSpPr>
        <p:grpSpPr>
          <a:xfrm rot="10800000">
            <a:off x="6986556" y="1882626"/>
            <a:ext cx="743515" cy="700914"/>
            <a:chOff x="-1" y="0"/>
            <a:chExt cx="1487029" cy="1401827"/>
          </a:xfrm>
          <a:solidFill>
            <a:srgbClr val="941B85"/>
          </a:solidFill>
        </p:grpSpPr>
        <p:sp>
          <p:nvSpPr>
            <p:cNvPr id="960" name="Freeform 58">
              <a:extLst>
                <a:ext uri="{FF2B5EF4-FFF2-40B4-BE49-F238E27FC236}">
                  <a16:creationId xmlns:a16="http://schemas.microsoft.com/office/drawing/2014/main" id="{1E2C7D85-FCF6-5359-5D84-08625F44CA3D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58" name="Freeform 61">
              <a:extLst>
                <a:ext uri="{FF2B5EF4-FFF2-40B4-BE49-F238E27FC236}">
                  <a16:creationId xmlns:a16="http://schemas.microsoft.com/office/drawing/2014/main" id="{4698A9C2-33C4-D3AC-6F67-F9F3B7C218CD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955" name="Group 63">
              <a:extLst>
                <a:ext uri="{FF2B5EF4-FFF2-40B4-BE49-F238E27FC236}">
                  <a16:creationId xmlns:a16="http://schemas.microsoft.com/office/drawing/2014/main" id="{663CDBE4-505F-74DC-F4E6-66AAA68FEB7D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956" name="Freeform 64">
                <a:extLst>
                  <a:ext uri="{FF2B5EF4-FFF2-40B4-BE49-F238E27FC236}">
                    <a16:creationId xmlns:a16="http://schemas.microsoft.com/office/drawing/2014/main" id="{36961ED1-B7EC-5C8A-1E05-491C4956681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57" name="TextBox 65">
                <a:extLst>
                  <a:ext uri="{FF2B5EF4-FFF2-40B4-BE49-F238E27FC236}">
                    <a16:creationId xmlns:a16="http://schemas.microsoft.com/office/drawing/2014/main" id="{639AF545-10F3-5E33-85F3-FDB02DADB7C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62" name="Group 66">
            <a:extLst>
              <a:ext uri="{FF2B5EF4-FFF2-40B4-BE49-F238E27FC236}">
                <a16:creationId xmlns:a16="http://schemas.microsoft.com/office/drawing/2014/main" id="{90D68A3D-7E91-779C-50CE-A81E7B40CAB1}"/>
              </a:ext>
            </a:extLst>
          </p:cNvPr>
          <p:cNvGrpSpPr/>
          <p:nvPr userDrawn="1"/>
        </p:nvGrpSpPr>
        <p:grpSpPr>
          <a:xfrm rot="16200000">
            <a:off x="7877432" y="5279272"/>
            <a:ext cx="707176" cy="700913"/>
            <a:chOff x="0" y="0"/>
            <a:chExt cx="1414352" cy="1401826"/>
          </a:xfrm>
        </p:grpSpPr>
        <p:grpSp>
          <p:nvGrpSpPr>
            <p:cNvPr id="963" name="Group 67">
              <a:extLst>
                <a:ext uri="{FF2B5EF4-FFF2-40B4-BE49-F238E27FC236}">
                  <a16:creationId xmlns:a16="http://schemas.microsoft.com/office/drawing/2014/main" id="{D645B368-87E0-E1EE-3EFD-9C160763C7DB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970" name="Freeform 68">
                <a:extLst>
                  <a:ext uri="{FF2B5EF4-FFF2-40B4-BE49-F238E27FC236}">
                    <a16:creationId xmlns:a16="http://schemas.microsoft.com/office/drawing/2014/main" id="{B03D5842-6652-F603-1E96-B48F57460F6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971" name="TextBox 69">
                <a:extLst>
                  <a:ext uri="{FF2B5EF4-FFF2-40B4-BE49-F238E27FC236}">
                    <a16:creationId xmlns:a16="http://schemas.microsoft.com/office/drawing/2014/main" id="{71F26D78-5AAA-9231-4B15-57C980EC09E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964" name="Group 70">
              <a:extLst>
                <a:ext uri="{FF2B5EF4-FFF2-40B4-BE49-F238E27FC236}">
                  <a16:creationId xmlns:a16="http://schemas.microsoft.com/office/drawing/2014/main" id="{68ED46AC-E96C-29DB-EA65-2C53CEEFC72A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968" name="Freeform 71">
                <a:extLst>
                  <a:ext uri="{FF2B5EF4-FFF2-40B4-BE49-F238E27FC236}">
                    <a16:creationId xmlns:a16="http://schemas.microsoft.com/office/drawing/2014/main" id="{CE820DAA-D156-D0B8-F146-8D44293A6A0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69" name="TextBox 72">
                <a:extLst>
                  <a:ext uri="{FF2B5EF4-FFF2-40B4-BE49-F238E27FC236}">
                    <a16:creationId xmlns:a16="http://schemas.microsoft.com/office/drawing/2014/main" id="{D76CDA8E-ED99-AEE6-7545-4EF423975CB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965" name="Group 73">
              <a:extLst>
                <a:ext uri="{FF2B5EF4-FFF2-40B4-BE49-F238E27FC236}">
                  <a16:creationId xmlns:a16="http://schemas.microsoft.com/office/drawing/2014/main" id="{3C289CE4-626B-3E38-370B-312B1A56B5F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966" name="Freeform 74">
                <a:extLst>
                  <a:ext uri="{FF2B5EF4-FFF2-40B4-BE49-F238E27FC236}">
                    <a16:creationId xmlns:a16="http://schemas.microsoft.com/office/drawing/2014/main" id="{439BA116-5ED6-96B5-6459-E250D10B776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67" name="TextBox 75">
                <a:extLst>
                  <a:ext uri="{FF2B5EF4-FFF2-40B4-BE49-F238E27FC236}">
                    <a16:creationId xmlns:a16="http://schemas.microsoft.com/office/drawing/2014/main" id="{8F85630C-3699-CCE6-5939-7C760BC931A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972" name="Group 76">
            <a:extLst>
              <a:ext uri="{FF2B5EF4-FFF2-40B4-BE49-F238E27FC236}">
                <a16:creationId xmlns:a16="http://schemas.microsoft.com/office/drawing/2014/main" id="{1BD5B516-7A75-4485-4702-AE2493926590}"/>
              </a:ext>
            </a:extLst>
          </p:cNvPr>
          <p:cNvGrpSpPr/>
          <p:nvPr userDrawn="1"/>
        </p:nvGrpSpPr>
        <p:grpSpPr>
          <a:xfrm>
            <a:off x="7883696" y="2731788"/>
            <a:ext cx="737251" cy="700914"/>
            <a:chOff x="0" y="0"/>
            <a:chExt cx="1474501" cy="1401827"/>
          </a:xfrm>
          <a:solidFill>
            <a:srgbClr val="FF7CD3"/>
          </a:solidFill>
        </p:grpSpPr>
        <p:sp>
          <p:nvSpPr>
            <p:cNvPr id="980" name="Freeform 78">
              <a:extLst>
                <a:ext uri="{FF2B5EF4-FFF2-40B4-BE49-F238E27FC236}">
                  <a16:creationId xmlns:a16="http://schemas.microsoft.com/office/drawing/2014/main" id="{4B35B651-5F41-FF2D-D4C7-FCF9033348D3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78" name="Freeform 81">
              <a:extLst>
                <a:ext uri="{FF2B5EF4-FFF2-40B4-BE49-F238E27FC236}">
                  <a16:creationId xmlns:a16="http://schemas.microsoft.com/office/drawing/2014/main" id="{EFAF0C43-3179-2BB3-BCBB-1DBF0F1F74F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76" name="Freeform 84">
              <a:extLst>
                <a:ext uri="{FF2B5EF4-FFF2-40B4-BE49-F238E27FC236}">
                  <a16:creationId xmlns:a16="http://schemas.microsoft.com/office/drawing/2014/main" id="{41B9B036-82E7-75FB-D4BB-85C7A479DBDD}"/>
                </a:ext>
              </a:extLst>
            </p:cNvPr>
            <p:cNvSpPr/>
            <p:nvPr/>
          </p:nvSpPr>
          <p:spPr>
            <a:xfrm rot="13500000">
              <a:off x="586038" y="-7267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sp>
        <p:nvSpPr>
          <p:cNvPr id="983" name="Freeform 87">
            <a:extLst>
              <a:ext uri="{FF2B5EF4-FFF2-40B4-BE49-F238E27FC236}">
                <a16:creationId xmlns:a16="http://schemas.microsoft.com/office/drawing/2014/main" id="{1E1C35E1-A860-3431-FDAA-EFF5B0C86B40}"/>
              </a:ext>
            </a:extLst>
          </p:cNvPr>
          <p:cNvSpPr/>
          <p:nvPr/>
        </p:nvSpPr>
        <p:spPr>
          <a:xfrm rot="10800000">
            <a:off x="8397060" y="3580949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986" name="Freeform 90">
            <a:extLst>
              <a:ext uri="{FF2B5EF4-FFF2-40B4-BE49-F238E27FC236}">
                <a16:creationId xmlns:a16="http://schemas.microsoft.com/office/drawing/2014/main" id="{3F392546-0BC9-06D4-765C-A7397C004AB8}"/>
              </a:ext>
            </a:extLst>
          </p:cNvPr>
          <p:cNvSpPr/>
          <p:nvPr/>
        </p:nvSpPr>
        <p:spPr>
          <a:xfrm rot="5400000">
            <a:off x="8140378" y="3324267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EF43B6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988" name="Group 92">
            <a:extLst>
              <a:ext uri="{FF2B5EF4-FFF2-40B4-BE49-F238E27FC236}">
                <a16:creationId xmlns:a16="http://schemas.microsoft.com/office/drawing/2014/main" id="{A2CCD126-C0CE-28FC-D9F3-6C4FD434C550}"/>
              </a:ext>
            </a:extLst>
          </p:cNvPr>
          <p:cNvGrpSpPr/>
          <p:nvPr userDrawn="1"/>
        </p:nvGrpSpPr>
        <p:grpSpPr>
          <a:xfrm rot="16200000">
            <a:off x="7859266" y="4411943"/>
            <a:ext cx="743513" cy="700914"/>
            <a:chOff x="1" y="1"/>
            <a:chExt cx="1487026" cy="1401826"/>
          </a:xfrm>
          <a:solidFill>
            <a:srgbClr val="941B85"/>
          </a:solidFill>
        </p:grpSpPr>
        <p:sp>
          <p:nvSpPr>
            <p:cNvPr id="996" name="Freeform 94">
              <a:extLst>
                <a:ext uri="{FF2B5EF4-FFF2-40B4-BE49-F238E27FC236}">
                  <a16:creationId xmlns:a16="http://schemas.microsoft.com/office/drawing/2014/main" id="{C221676D-0517-F7B7-376A-B32BDD695362}"/>
                </a:ext>
              </a:extLst>
            </p:cNvPr>
            <p:cNvSpPr/>
            <p:nvPr/>
          </p:nvSpPr>
          <p:spPr>
            <a:xfrm>
              <a:off x="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94" name="Freeform 97">
              <a:extLst>
                <a:ext uri="{FF2B5EF4-FFF2-40B4-BE49-F238E27FC236}">
                  <a16:creationId xmlns:a16="http://schemas.microsoft.com/office/drawing/2014/main" id="{9642069F-0469-836B-0383-A9C76D15A75D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92" name="Freeform 100">
              <a:extLst>
                <a:ext uri="{FF2B5EF4-FFF2-40B4-BE49-F238E27FC236}">
                  <a16:creationId xmlns:a16="http://schemas.microsoft.com/office/drawing/2014/main" id="{74530A22-AD67-CDAD-79C4-393BB408BC4D}"/>
                </a:ext>
              </a:extLst>
            </p:cNvPr>
            <p:cNvSpPr/>
            <p:nvPr/>
          </p:nvSpPr>
          <p:spPr>
            <a:xfrm rot="13500000">
              <a:off x="598564" y="-7267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998" name="Group 102">
            <a:extLst>
              <a:ext uri="{FF2B5EF4-FFF2-40B4-BE49-F238E27FC236}">
                <a16:creationId xmlns:a16="http://schemas.microsoft.com/office/drawing/2014/main" id="{7994AD14-D92E-1ED6-40D7-02D3CC5C46E9}"/>
              </a:ext>
            </a:extLst>
          </p:cNvPr>
          <p:cNvGrpSpPr/>
          <p:nvPr userDrawn="1"/>
        </p:nvGrpSpPr>
        <p:grpSpPr>
          <a:xfrm rot="5400000">
            <a:off x="7865527" y="202473"/>
            <a:ext cx="737251" cy="700913"/>
            <a:chOff x="0" y="0"/>
            <a:chExt cx="1474502" cy="1401826"/>
          </a:xfrm>
          <a:solidFill>
            <a:srgbClr val="6E1F82"/>
          </a:solidFill>
        </p:grpSpPr>
        <p:grpSp>
          <p:nvGrpSpPr>
            <p:cNvPr id="999" name="Group 103">
              <a:extLst>
                <a:ext uri="{FF2B5EF4-FFF2-40B4-BE49-F238E27FC236}">
                  <a16:creationId xmlns:a16="http://schemas.microsoft.com/office/drawing/2014/main" id="{92007204-825D-D648-9086-44DBCBABCA95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  <a:grpFill/>
          </p:grpSpPr>
          <p:sp>
            <p:nvSpPr>
              <p:cNvPr id="1006" name="Freeform 104">
                <a:extLst>
                  <a:ext uri="{FF2B5EF4-FFF2-40B4-BE49-F238E27FC236}">
                    <a16:creationId xmlns:a16="http://schemas.microsoft.com/office/drawing/2014/main" id="{CC9DDBA9-A62B-C2B6-913F-216F63FF5D6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07" name="TextBox 105">
                <a:extLst>
                  <a:ext uri="{FF2B5EF4-FFF2-40B4-BE49-F238E27FC236}">
                    <a16:creationId xmlns:a16="http://schemas.microsoft.com/office/drawing/2014/main" id="{E3B563FA-8DA4-BC53-8814-EC1AA83AF51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sp>
          <p:nvSpPr>
            <p:cNvPr id="1004" name="Freeform 107">
              <a:extLst>
                <a:ext uri="{FF2B5EF4-FFF2-40B4-BE49-F238E27FC236}">
                  <a16:creationId xmlns:a16="http://schemas.microsoft.com/office/drawing/2014/main" id="{77E7827B-A28E-0854-BBE5-B6C9C21EB51E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01" name="Group 109">
              <a:extLst>
                <a:ext uri="{FF2B5EF4-FFF2-40B4-BE49-F238E27FC236}">
                  <a16:creationId xmlns:a16="http://schemas.microsoft.com/office/drawing/2014/main" id="{740B4C15-4ADD-510F-68A7-2847E13457AB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02" name="Freeform 110">
                <a:extLst>
                  <a:ext uri="{FF2B5EF4-FFF2-40B4-BE49-F238E27FC236}">
                    <a16:creationId xmlns:a16="http://schemas.microsoft.com/office/drawing/2014/main" id="{710212F8-23C4-FFD4-A9A4-D2D496440AB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03" name="TextBox 111">
                <a:extLst>
                  <a:ext uri="{FF2B5EF4-FFF2-40B4-BE49-F238E27FC236}">
                    <a16:creationId xmlns:a16="http://schemas.microsoft.com/office/drawing/2014/main" id="{5A8670B7-76DF-442C-045D-06568A992AB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08" name="Group 112">
            <a:extLst>
              <a:ext uri="{FF2B5EF4-FFF2-40B4-BE49-F238E27FC236}">
                <a16:creationId xmlns:a16="http://schemas.microsoft.com/office/drawing/2014/main" id="{0DD163D6-8A58-2C33-9265-1C4DAF5F1A9D}"/>
              </a:ext>
            </a:extLst>
          </p:cNvPr>
          <p:cNvGrpSpPr/>
          <p:nvPr userDrawn="1"/>
        </p:nvGrpSpPr>
        <p:grpSpPr>
          <a:xfrm>
            <a:off x="7883696" y="1033465"/>
            <a:ext cx="700913" cy="700913"/>
            <a:chOff x="0" y="0"/>
            <a:chExt cx="1401826" cy="1401826"/>
          </a:xfrm>
        </p:grpSpPr>
        <p:grpSp>
          <p:nvGrpSpPr>
            <p:cNvPr id="1009" name="Group 113">
              <a:extLst>
                <a:ext uri="{FF2B5EF4-FFF2-40B4-BE49-F238E27FC236}">
                  <a16:creationId xmlns:a16="http://schemas.microsoft.com/office/drawing/2014/main" id="{08F8DCFF-00DD-D731-DE53-D6D87BD12878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1016" name="Freeform 114">
                <a:extLst>
                  <a:ext uri="{FF2B5EF4-FFF2-40B4-BE49-F238E27FC236}">
                    <a16:creationId xmlns:a16="http://schemas.microsoft.com/office/drawing/2014/main" id="{26F3EBA0-6380-FB37-CC1E-23C1DC2DA54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17" name="TextBox 115">
                <a:extLst>
                  <a:ext uri="{FF2B5EF4-FFF2-40B4-BE49-F238E27FC236}">
                    <a16:creationId xmlns:a16="http://schemas.microsoft.com/office/drawing/2014/main" id="{80F280EB-AA4C-F9A1-B9E1-87B037B1D17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010" name="Group 116">
              <a:extLst>
                <a:ext uri="{FF2B5EF4-FFF2-40B4-BE49-F238E27FC236}">
                  <a16:creationId xmlns:a16="http://schemas.microsoft.com/office/drawing/2014/main" id="{BA67E81B-489A-105C-603B-9A9709516924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014" name="Freeform 117">
                <a:extLst>
                  <a:ext uri="{FF2B5EF4-FFF2-40B4-BE49-F238E27FC236}">
                    <a16:creationId xmlns:a16="http://schemas.microsoft.com/office/drawing/2014/main" id="{DFA2F4D2-55A4-AA58-F2AD-8C2B8EBD89E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15" name="TextBox 118">
                <a:extLst>
                  <a:ext uri="{FF2B5EF4-FFF2-40B4-BE49-F238E27FC236}">
                    <a16:creationId xmlns:a16="http://schemas.microsoft.com/office/drawing/2014/main" id="{22B5021C-DF47-9DAA-CB63-0A8808B062F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011" name="Group 119">
              <a:extLst>
                <a:ext uri="{FF2B5EF4-FFF2-40B4-BE49-F238E27FC236}">
                  <a16:creationId xmlns:a16="http://schemas.microsoft.com/office/drawing/2014/main" id="{291A1742-A276-B8AE-6BC9-A0228AC26045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1012" name="Freeform 120">
                <a:extLst>
                  <a:ext uri="{FF2B5EF4-FFF2-40B4-BE49-F238E27FC236}">
                    <a16:creationId xmlns:a16="http://schemas.microsoft.com/office/drawing/2014/main" id="{48BED9E3-FBC3-3701-0642-B513437FE9D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13" name="TextBox 121">
                <a:extLst>
                  <a:ext uri="{FF2B5EF4-FFF2-40B4-BE49-F238E27FC236}">
                    <a16:creationId xmlns:a16="http://schemas.microsoft.com/office/drawing/2014/main" id="{330152D8-8BAF-C28D-8C9A-A29CE89839B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18" name="Group 122">
            <a:extLst>
              <a:ext uri="{FF2B5EF4-FFF2-40B4-BE49-F238E27FC236}">
                <a16:creationId xmlns:a16="http://schemas.microsoft.com/office/drawing/2014/main" id="{55E7CCF3-7DE6-71AE-CD13-F7E967330B10}"/>
              </a:ext>
            </a:extLst>
          </p:cNvPr>
          <p:cNvGrpSpPr/>
          <p:nvPr userDrawn="1"/>
        </p:nvGrpSpPr>
        <p:grpSpPr>
          <a:xfrm rot="16200000">
            <a:off x="7859264" y="1864459"/>
            <a:ext cx="743515" cy="700913"/>
            <a:chOff x="-1" y="1"/>
            <a:chExt cx="1487029" cy="1401826"/>
          </a:xfrm>
          <a:solidFill>
            <a:srgbClr val="EF43B6"/>
          </a:solidFill>
        </p:grpSpPr>
        <p:sp>
          <p:nvSpPr>
            <p:cNvPr id="1026" name="Freeform 124">
              <a:extLst>
                <a:ext uri="{FF2B5EF4-FFF2-40B4-BE49-F238E27FC236}">
                  <a16:creationId xmlns:a16="http://schemas.microsoft.com/office/drawing/2014/main" id="{94E148CC-A921-D1EC-A6F4-38B7E3A2FFFE}"/>
                </a:ext>
              </a:extLst>
            </p:cNvPr>
            <p:cNvSpPr/>
            <p:nvPr/>
          </p:nvSpPr>
          <p:spPr>
            <a:xfrm>
              <a:off x="-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24" name="Freeform 127">
              <a:extLst>
                <a:ext uri="{FF2B5EF4-FFF2-40B4-BE49-F238E27FC236}">
                  <a16:creationId xmlns:a16="http://schemas.microsoft.com/office/drawing/2014/main" id="{353FBB82-C34C-62E8-5087-060D8D320895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21" name="Group 129">
              <a:extLst>
                <a:ext uri="{FF2B5EF4-FFF2-40B4-BE49-F238E27FC236}">
                  <a16:creationId xmlns:a16="http://schemas.microsoft.com/office/drawing/2014/main" id="{6A4A2DC6-1699-838B-3421-FAFF0DE480A9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22" name="Freeform 130">
                <a:extLst>
                  <a:ext uri="{FF2B5EF4-FFF2-40B4-BE49-F238E27FC236}">
                    <a16:creationId xmlns:a16="http://schemas.microsoft.com/office/drawing/2014/main" id="{F18BD6B4-306E-DF89-BD7A-D5057B55BD5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23" name="TextBox 131">
                <a:extLst>
                  <a:ext uri="{FF2B5EF4-FFF2-40B4-BE49-F238E27FC236}">
                    <a16:creationId xmlns:a16="http://schemas.microsoft.com/office/drawing/2014/main" id="{3C00C86D-823B-DD94-4206-5AAE9E0F0F3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28" name="Group 132">
            <a:extLst>
              <a:ext uri="{FF2B5EF4-FFF2-40B4-BE49-F238E27FC236}">
                <a16:creationId xmlns:a16="http://schemas.microsoft.com/office/drawing/2014/main" id="{4AB21685-68CA-81E2-3AE8-D0F1808CDDED}"/>
              </a:ext>
            </a:extLst>
          </p:cNvPr>
          <p:cNvGrpSpPr/>
          <p:nvPr userDrawn="1"/>
        </p:nvGrpSpPr>
        <p:grpSpPr>
          <a:xfrm>
            <a:off x="8731969" y="5279272"/>
            <a:ext cx="743514" cy="700914"/>
            <a:chOff x="0" y="0"/>
            <a:chExt cx="1487028" cy="1401827"/>
          </a:xfrm>
          <a:solidFill>
            <a:srgbClr val="941B85"/>
          </a:solidFill>
        </p:grpSpPr>
        <p:sp>
          <p:nvSpPr>
            <p:cNvPr id="1036" name="Freeform 134">
              <a:extLst>
                <a:ext uri="{FF2B5EF4-FFF2-40B4-BE49-F238E27FC236}">
                  <a16:creationId xmlns:a16="http://schemas.microsoft.com/office/drawing/2014/main" id="{569E5334-1409-0EAA-DC66-962C4EFEED0B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34" name="Freeform 137">
              <a:extLst>
                <a:ext uri="{FF2B5EF4-FFF2-40B4-BE49-F238E27FC236}">
                  <a16:creationId xmlns:a16="http://schemas.microsoft.com/office/drawing/2014/main" id="{91CC7D99-9D21-4840-0437-DE23AA55B86C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31" name="Group 139">
              <a:extLst>
                <a:ext uri="{FF2B5EF4-FFF2-40B4-BE49-F238E27FC236}">
                  <a16:creationId xmlns:a16="http://schemas.microsoft.com/office/drawing/2014/main" id="{27D2346E-781B-E371-985C-99224DEE9F30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32" name="Freeform 140">
                <a:extLst>
                  <a:ext uri="{FF2B5EF4-FFF2-40B4-BE49-F238E27FC236}">
                    <a16:creationId xmlns:a16="http://schemas.microsoft.com/office/drawing/2014/main" id="{78292739-7200-5E27-F906-1C58443DF0A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33" name="TextBox 141">
                <a:extLst>
                  <a:ext uri="{FF2B5EF4-FFF2-40B4-BE49-F238E27FC236}">
                    <a16:creationId xmlns:a16="http://schemas.microsoft.com/office/drawing/2014/main" id="{628BC1DA-1B8D-8384-D73F-CE54D3F37AE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38" name="Group 142">
            <a:extLst>
              <a:ext uri="{FF2B5EF4-FFF2-40B4-BE49-F238E27FC236}">
                <a16:creationId xmlns:a16="http://schemas.microsoft.com/office/drawing/2014/main" id="{A1FD685E-AE75-4732-34EF-1D32BE0870E3}"/>
              </a:ext>
            </a:extLst>
          </p:cNvPr>
          <p:cNvGrpSpPr/>
          <p:nvPr userDrawn="1"/>
        </p:nvGrpSpPr>
        <p:grpSpPr>
          <a:xfrm rot="10800000">
            <a:off x="8701895" y="2731787"/>
            <a:ext cx="737252" cy="700914"/>
            <a:chOff x="-1" y="0"/>
            <a:chExt cx="1474503" cy="1401827"/>
          </a:xfrm>
          <a:solidFill>
            <a:srgbClr val="6E1F82"/>
          </a:solidFill>
        </p:grpSpPr>
        <p:sp>
          <p:nvSpPr>
            <p:cNvPr id="1046" name="Freeform 144">
              <a:extLst>
                <a:ext uri="{FF2B5EF4-FFF2-40B4-BE49-F238E27FC236}">
                  <a16:creationId xmlns:a16="http://schemas.microsoft.com/office/drawing/2014/main" id="{B670CE3F-FF07-3DD8-93E9-6F773886BC00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44" name="Freeform 147">
              <a:extLst>
                <a:ext uri="{FF2B5EF4-FFF2-40B4-BE49-F238E27FC236}">
                  <a16:creationId xmlns:a16="http://schemas.microsoft.com/office/drawing/2014/main" id="{6DB3A97D-B0A7-DA94-2147-3E469F5F6689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41" name="Group 149">
              <a:extLst>
                <a:ext uri="{FF2B5EF4-FFF2-40B4-BE49-F238E27FC236}">
                  <a16:creationId xmlns:a16="http://schemas.microsoft.com/office/drawing/2014/main" id="{B272F467-B5F9-FB3A-B3C3-5B2F2FBE6FA9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42" name="Freeform 150">
                <a:extLst>
                  <a:ext uri="{FF2B5EF4-FFF2-40B4-BE49-F238E27FC236}">
                    <a16:creationId xmlns:a16="http://schemas.microsoft.com/office/drawing/2014/main" id="{68B66E96-0FDB-C178-01FD-257CD8ED858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43" name="TextBox 151">
                <a:extLst>
                  <a:ext uri="{FF2B5EF4-FFF2-40B4-BE49-F238E27FC236}">
                    <a16:creationId xmlns:a16="http://schemas.microsoft.com/office/drawing/2014/main" id="{0E43A962-B2E0-A03B-9169-148536A1732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48" name="Group 152">
            <a:extLst>
              <a:ext uri="{FF2B5EF4-FFF2-40B4-BE49-F238E27FC236}">
                <a16:creationId xmlns:a16="http://schemas.microsoft.com/office/drawing/2014/main" id="{097F010F-A451-DC3D-B645-A6DBA5219972}"/>
              </a:ext>
            </a:extLst>
          </p:cNvPr>
          <p:cNvGrpSpPr/>
          <p:nvPr userDrawn="1"/>
        </p:nvGrpSpPr>
        <p:grpSpPr>
          <a:xfrm>
            <a:off x="8738233" y="3580949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1056" name="Freeform 154">
              <a:extLst>
                <a:ext uri="{FF2B5EF4-FFF2-40B4-BE49-F238E27FC236}">
                  <a16:creationId xmlns:a16="http://schemas.microsoft.com/office/drawing/2014/main" id="{FAAF6511-B515-AE73-A85D-92EBAB712EE1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54" name="Freeform 157">
              <a:extLst>
                <a:ext uri="{FF2B5EF4-FFF2-40B4-BE49-F238E27FC236}">
                  <a16:creationId xmlns:a16="http://schemas.microsoft.com/office/drawing/2014/main" id="{C023C2FA-6B65-1C7E-E9F5-261F2AE339D8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51" name="Group 159">
              <a:extLst>
                <a:ext uri="{FF2B5EF4-FFF2-40B4-BE49-F238E27FC236}">
                  <a16:creationId xmlns:a16="http://schemas.microsoft.com/office/drawing/2014/main" id="{F89D471F-DA83-F603-F6CD-4D5BDC383093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52" name="Freeform 160">
                <a:extLst>
                  <a:ext uri="{FF2B5EF4-FFF2-40B4-BE49-F238E27FC236}">
                    <a16:creationId xmlns:a16="http://schemas.microsoft.com/office/drawing/2014/main" id="{D854E095-5EF3-7389-0EFC-4C3E190743F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53" name="TextBox 161">
                <a:extLst>
                  <a:ext uri="{FF2B5EF4-FFF2-40B4-BE49-F238E27FC236}">
                    <a16:creationId xmlns:a16="http://schemas.microsoft.com/office/drawing/2014/main" id="{64DEC262-BDA8-86CA-4E28-4A8AB17C0DB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58" name="Group 162">
            <a:extLst>
              <a:ext uri="{FF2B5EF4-FFF2-40B4-BE49-F238E27FC236}">
                <a16:creationId xmlns:a16="http://schemas.microsoft.com/office/drawing/2014/main" id="{A119173D-2BBE-5C6D-2FC2-47F50D408A07}"/>
              </a:ext>
            </a:extLst>
          </p:cNvPr>
          <p:cNvGrpSpPr/>
          <p:nvPr userDrawn="1"/>
        </p:nvGrpSpPr>
        <p:grpSpPr>
          <a:xfrm rot="16200000">
            <a:off x="8713801" y="4411943"/>
            <a:ext cx="743515" cy="700913"/>
            <a:chOff x="-1" y="1"/>
            <a:chExt cx="1487029" cy="1401826"/>
          </a:xfrm>
          <a:solidFill>
            <a:srgbClr val="6E1F82"/>
          </a:solidFill>
        </p:grpSpPr>
        <p:sp>
          <p:nvSpPr>
            <p:cNvPr id="1066" name="Freeform 164">
              <a:extLst>
                <a:ext uri="{FF2B5EF4-FFF2-40B4-BE49-F238E27FC236}">
                  <a16:creationId xmlns:a16="http://schemas.microsoft.com/office/drawing/2014/main" id="{A969BEFF-C64F-E523-1EFA-DC60D2A42972}"/>
                </a:ext>
              </a:extLst>
            </p:cNvPr>
            <p:cNvSpPr/>
            <p:nvPr/>
          </p:nvSpPr>
          <p:spPr>
            <a:xfrm>
              <a:off x="-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64" name="Freeform 167">
              <a:extLst>
                <a:ext uri="{FF2B5EF4-FFF2-40B4-BE49-F238E27FC236}">
                  <a16:creationId xmlns:a16="http://schemas.microsoft.com/office/drawing/2014/main" id="{33769442-47E8-8A68-C4EC-57D14F32DF1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61" name="Group 169">
              <a:extLst>
                <a:ext uri="{FF2B5EF4-FFF2-40B4-BE49-F238E27FC236}">
                  <a16:creationId xmlns:a16="http://schemas.microsoft.com/office/drawing/2014/main" id="{D9903348-322D-6CE0-72DF-9AD66CF9CFA0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62" name="Freeform 170">
                <a:extLst>
                  <a:ext uri="{FF2B5EF4-FFF2-40B4-BE49-F238E27FC236}">
                    <a16:creationId xmlns:a16="http://schemas.microsoft.com/office/drawing/2014/main" id="{04329CF6-88BD-BD83-E442-030688EDC24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63" name="TextBox 171">
                <a:extLst>
                  <a:ext uri="{FF2B5EF4-FFF2-40B4-BE49-F238E27FC236}">
                    <a16:creationId xmlns:a16="http://schemas.microsoft.com/office/drawing/2014/main" id="{0CB2A2B7-E485-FA3B-9470-0B0FF0ACD9C0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68" name="Group 172">
            <a:extLst>
              <a:ext uri="{FF2B5EF4-FFF2-40B4-BE49-F238E27FC236}">
                <a16:creationId xmlns:a16="http://schemas.microsoft.com/office/drawing/2014/main" id="{6C92ABE5-5E22-C238-7E83-231DCDC7DD3C}"/>
              </a:ext>
            </a:extLst>
          </p:cNvPr>
          <p:cNvGrpSpPr/>
          <p:nvPr userDrawn="1"/>
        </p:nvGrpSpPr>
        <p:grpSpPr>
          <a:xfrm>
            <a:off x="8738233" y="184304"/>
            <a:ext cx="737251" cy="700914"/>
            <a:chOff x="0" y="0"/>
            <a:chExt cx="1474502" cy="1401827"/>
          </a:xfrm>
          <a:solidFill>
            <a:srgbClr val="EF43B6"/>
          </a:solidFill>
        </p:grpSpPr>
        <p:sp>
          <p:nvSpPr>
            <p:cNvPr id="1076" name="Freeform 174">
              <a:extLst>
                <a:ext uri="{FF2B5EF4-FFF2-40B4-BE49-F238E27FC236}">
                  <a16:creationId xmlns:a16="http://schemas.microsoft.com/office/drawing/2014/main" id="{A835ED6E-8E8C-7E70-4DB7-6875B2C90149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74" name="Freeform 177">
              <a:extLst>
                <a:ext uri="{FF2B5EF4-FFF2-40B4-BE49-F238E27FC236}">
                  <a16:creationId xmlns:a16="http://schemas.microsoft.com/office/drawing/2014/main" id="{21C367F2-EC80-C328-05C9-6247AB425F58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71" name="Group 179">
              <a:extLst>
                <a:ext uri="{FF2B5EF4-FFF2-40B4-BE49-F238E27FC236}">
                  <a16:creationId xmlns:a16="http://schemas.microsoft.com/office/drawing/2014/main" id="{4BA97AA6-C00A-D818-EDE4-A342D367A322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72" name="Freeform 180">
                <a:extLst>
                  <a:ext uri="{FF2B5EF4-FFF2-40B4-BE49-F238E27FC236}">
                    <a16:creationId xmlns:a16="http://schemas.microsoft.com/office/drawing/2014/main" id="{F9B0B0B3-A2C4-7BFE-4E3A-3E40DBD1EB3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73" name="TextBox 181">
                <a:extLst>
                  <a:ext uri="{FF2B5EF4-FFF2-40B4-BE49-F238E27FC236}">
                    <a16:creationId xmlns:a16="http://schemas.microsoft.com/office/drawing/2014/main" id="{F517BAF6-93F6-E5AF-2FFE-74D4425758F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78" name="Group 182">
            <a:extLst>
              <a:ext uri="{FF2B5EF4-FFF2-40B4-BE49-F238E27FC236}">
                <a16:creationId xmlns:a16="http://schemas.microsoft.com/office/drawing/2014/main" id="{25274974-232F-AEE7-5F0F-EE88EA642A35}"/>
              </a:ext>
            </a:extLst>
          </p:cNvPr>
          <p:cNvGrpSpPr/>
          <p:nvPr userDrawn="1"/>
        </p:nvGrpSpPr>
        <p:grpSpPr>
          <a:xfrm rot="10800000">
            <a:off x="8701895" y="1033464"/>
            <a:ext cx="737252" cy="700914"/>
            <a:chOff x="-1" y="0"/>
            <a:chExt cx="1474503" cy="1401827"/>
          </a:xfrm>
          <a:solidFill>
            <a:srgbClr val="941B85"/>
          </a:solidFill>
        </p:grpSpPr>
        <p:sp>
          <p:nvSpPr>
            <p:cNvPr id="1086" name="Freeform 184">
              <a:extLst>
                <a:ext uri="{FF2B5EF4-FFF2-40B4-BE49-F238E27FC236}">
                  <a16:creationId xmlns:a16="http://schemas.microsoft.com/office/drawing/2014/main" id="{B3EBF89A-2BF9-8679-1195-A339CD1C5643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84" name="Freeform 187">
              <a:extLst>
                <a:ext uri="{FF2B5EF4-FFF2-40B4-BE49-F238E27FC236}">
                  <a16:creationId xmlns:a16="http://schemas.microsoft.com/office/drawing/2014/main" id="{E1699B24-028F-CE32-0F49-FF46203D3145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81" name="Group 189">
              <a:extLst>
                <a:ext uri="{FF2B5EF4-FFF2-40B4-BE49-F238E27FC236}">
                  <a16:creationId xmlns:a16="http://schemas.microsoft.com/office/drawing/2014/main" id="{39168D16-7A5D-6891-EF66-8A7EA74F6FE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82" name="Freeform 190">
                <a:extLst>
                  <a:ext uri="{FF2B5EF4-FFF2-40B4-BE49-F238E27FC236}">
                    <a16:creationId xmlns:a16="http://schemas.microsoft.com/office/drawing/2014/main" id="{CF0472F8-BCC5-F926-D043-05AEE0FABCD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83" name="TextBox 191">
                <a:extLst>
                  <a:ext uri="{FF2B5EF4-FFF2-40B4-BE49-F238E27FC236}">
                    <a16:creationId xmlns:a16="http://schemas.microsoft.com/office/drawing/2014/main" id="{4369ADE8-CA20-5A99-C140-AFD1EA53535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88" name="Group 192">
            <a:extLst>
              <a:ext uri="{FF2B5EF4-FFF2-40B4-BE49-F238E27FC236}">
                <a16:creationId xmlns:a16="http://schemas.microsoft.com/office/drawing/2014/main" id="{BDB60CD5-AE76-E58A-6179-6AACEBB1580A}"/>
              </a:ext>
            </a:extLst>
          </p:cNvPr>
          <p:cNvGrpSpPr/>
          <p:nvPr userDrawn="1"/>
        </p:nvGrpSpPr>
        <p:grpSpPr>
          <a:xfrm rot="5400000">
            <a:off x="8713800" y="1900795"/>
            <a:ext cx="743515" cy="700915"/>
            <a:chOff x="-1" y="-1"/>
            <a:chExt cx="1487029" cy="1401828"/>
          </a:xfrm>
          <a:solidFill>
            <a:srgbClr val="FF7CD3"/>
          </a:solidFill>
        </p:grpSpPr>
        <p:sp>
          <p:nvSpPr>
            <p:cNvPr id="1096" name="Freeform 194">
              <a:extLst>
                <a:ext uri="{FF2B5EF4-FFF2-40B4-BE49-F238E27FC236}">
                  <a16:creationId xmlns:a16="http://schemas.microsoft.com/office/drawing/2014/main" id="{AA10BA16-B88C-83EB-53A5-92905BF61DD3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94" name="Freeform 197">
              <a:extLst>
                <a:ext uri="{FF2B5EF4-FFF2-40B4-BE49-F238E27FC236}">
                  <a16:creationId xmlns:a16="http://schemas.microsoft.com/office/drawing/2014/main" id="{DA9E3F0B-44D9-DC32-30E4-804FAC5098E0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091" name="Group 199">
              <a:extLst>
                <a:ext uri="{FF2B5EF4-FFF2-40B4-BE49-F238E27FC236}">
                  <a16:creationId xmlns:a16="http://schemas.microsoft.com/office/drawing/2014/main" id="{3345D2E3-C33F-93C6-0ECE-8DA2EFF5A92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092" name="Freeform 200">
                <a:extLst>
                  <a:ext uri="{FF2B5EF4-FFF2-40B4-BE49-F238E27FC236}">
                    <a16:creationId xmlns:a16="http://schemas.microsoft.com/office/drawing/2014/main" id="{982B6198-927B-7C42-6CCD-FD607FED807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093" name="TextBox 201">
                <a:extLst>
                  <a:ext uri="{FF2B5EF4-FFF2-40B4-BE49-F238E27FC236}">
                    <a16:creationId xmlns:a16="http://schemas.microsoft.com/office/drawing/2014/main" id="{44098BFC-E404-4A2B-E2D0-CBF026B28BD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098" name="Group 202">
            <a:extLst>
              <a:ext uri="{FF2B5EF4-FFF2-40B4-BE49-F238E27FC236}">
                <a16:creationId xmlns:a16="http://schemas.microsoft.com/office/drawing/2014/main" id="{707028CB-A735-8A16-FF16-BF4E1A29DAAB}"/>
              </a:ext>
            </a:extLst>
          </p:cNvPr>
          <p:cNvGrpSpPr/>
          <p:nvPr userDrawn="1"/>
        </p:nvGrpSpPr>
        <p:grpSpPr>
          <a:xfrm rot="10800000">
            <a:off x="9550169" y="5279271"/>
            <a:ext cx="743515" cy="700914"/>
            <a:chOff x="-1" y="0"/>
            <a:chExt cx="1487029" cy="1401827"/>
          </a:xfrm>
          <a:solidFill>
            <a:srgbClr val="EF43B6"/>
          </a:solidFill>
        </p:grpSpPr>
        <p:sp>
          <p:nvSpPr>
            <p:cNvPr id="1106" name="Freeform 204">
              <a:extLst>
                <a:ext uri="{FF2B5EF4-FFF2-40B4-BE49-F238E27FC236}">
                  <a16:creationId xmlns:a16="http://schemas.microsoft.com/office/drawing/2014/main" id="{958D7DA1-3AD0-5BF9-D396-45430AE26A58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04" name="Freeform 207">
              <a:extLst>
                <a:ext uri="{FF2B5EF4-FFF2-40B4-BE49-F238E27FC236}">
                  <a16:creationId xmlns:a16="http://schemas.microsoft.com/office/drawing/2014/main" id="{EBA7D55C-3B35-5D32-FB40-7AB366FAE9EE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01" name="Group 209">
              <a:extLst>
                <a:ext uri="{FF2B5EF4-FFF2-40B4-BE49-F238E27FC236}">
                  <a16:creationId xmlns:a16="http://schemas.microsoft.com/office/drawing/2014/main" id="{A6B00FFF-B28F-96CB-546F-A4E2E8DA9837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02" name="Freeform 210">
                <a:extLst>
                  <a:ext uri="{FF2B5EF4-FFF2-40B4-BE49-F238E27FC236}">
                    <a16:creationId xmlns:a16="http://schemas.microsoft.com/office/drawing/2014/main" id="{5396FB52-9219-24B0-386B-1D687D01EA3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03" name="TextBox 211">
                <a:extLst>
                  <a:ext uri="{FF2B5EF4-FFF2-40B4-BE49-F238E27FC236}">
                    <a16:creationId xmlns:a16="http://schemas.microsoft.com/office/drawing/2014/main" id="{DBF10363-F888-256D-AE72-23CDDBE1019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109" name="Freeform 213">
            <a:extLst>
              <a:ext uri="{FF2B5EF4-FFF2-40B4-BE49-F238E27FC236}">
                <a16:creationId xmlns:a16="http://schemas.microsoft.com/office/drawing/2014/main" id="{69F4772E-7B89-B818-7883-E153B162735F}"/>
              </a:ext>
            </a:extLst>
          </p:cNvPr>
          <p:cNvSpPr/>
          <p:nvPr/>
        </p:nvSpPr>
        <p:spPr>
          <a:xfrm rot="5400000">
            <a:off x="9849453" y="2475106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1112" name="Freeform 216">
            <a:extLst>
              <a:ext uri="{FF2B5EF4-FFF2-40B4-BE49-F238E27FC236}">
                <a16:creationId xmlns:a16="http://schemas.microsoft.com/office/drawing/2014/main" id="{E4E10D85-DED7-5C64-0C03-596818DC5528}"/>
              </a:ext>
            </a:extLst>
          </p:cNvPr>
          <p:cNvSpPr/>
          <p:nvPr/>
        </p:nvSpPr>
        <p:spPr>
          <a:xfrm>
            <a:off x="9592771" y="2731788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114" name="Group 218">
            <a:extLst>
              <a:ext uri="{FF2B5EF4-FFF2-40B4-BE49-F238E27FC236}">
                <a16:creationId xmlns:a16="http://schemas.microsoft.com/office/drawing/2014/main" id="{867648DE-B01D-E5A4-0733-61DA42712EBA}"/>
              </a:ext>
            </a:extLst>
          </p:cNvPr>
          <p:cNvGrpSpPr/>
          <p:nvPr userDrawn="1"/>
        </p:nvGrpSpPr>
        <p:grpSpPr>
          <a:xfrm rot="5400000">
            <a:off x="9568338" y="4448279"/>
            <a:ext cx="743515" cy="700915"/>
            <a:chOff x="-1" y="-1"/>
            <a:chExt cx="1487029" cy="1401828"/>
          </a:xfrm>
          <a:solidFill>
            <a:srgbClr val="FF7CD3"/>
          </a:solidFill>
        </p:grpSpPr>
        <p:sp>
          <p:nvSpPr>
            <p:cNvPr id="1122" name="Freeform 220">
              <a:extLst>
                <a:ext uri="{FF2B5EF4-FFF2-40B4-BE49-F238E27FC236}">
                  <a16:creationId xmlns:a16="http://schemas.microsoft.com/office/drawing/2014/main" id="{4062EA62-9A75-1225-68E8-4F1C4D469721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20" name="Freeform 223">
              <a:extLst>
                <a:ext uri="{FF2B5EF4-FFF2-40B4-BE49-F238E27FC236}">
                  <a16:creationId xmlns:a16="http://schemas.microsoft.com/office/drawing/2014/main" id="{ECC17EEE-C903-39EB-B4A6-BE4B19783122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17" name="Group 225">
              <a:extLst>
                <a:ext uri="{FF2B5EF4-FFF2-40B4-BE49-F238E27FC236}">
                  <a16:creationId xmlns:a16="http://schemas.microsoft.com/office/drawing/2014/main" id="{35466BF7-C7E1-B087-DB05-3653E35282C8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18" name="Freeform 226">
                <a:extLst>
                  <a:ext uri="{FF2B5EF4-FFF2-40B4-BE49-F238E27FC236}">
                    <a16:creationId xmlns:a16="http://schemas.microsoft.com/office/drawing/2014/main" id="{F4FF9DD4-5BA1-1A60-C41F-C9E158DB7E0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19" name="TextBox 227">
                <a:extLst>
                  <a:ext uri="{FF2B5EF4-FFF2-40B4-BE49-F238E27FC236}">
                    <a16:creationId xmlns:a16="http://schemas.microsoft.com/office/drawing/2014/main" id="{687C98CA-9542-CD3F-DC21-B5C7B448C20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24" name="Group 228">
            <a:extLst>
              <a:ext uri="{FF2B5EF4-FFF2-40B4-BE49-F238E27FC236}">
                <a16:creationId xmlns:a16="http://schemas.microsoft.com/office/drawing/2014/main" id="{7C65A257-F65F-D2DD-E6FB-B169F9689AEC}"/>
              </a:ext>
            </a:extLst>
          </p:cNvPr>
          <p:cNvGrpSpPr/>
          <p:nvPr userDrawn="1"/>
        </p:nvGrpSpPr>
        <p:grpSpPr>
          <a:xfrm rot="16200000">
            <a:off x="9574603" y="166135"/>
            <a:ext cx="737251" cy="700914"/>
            <a:chOff x="0" y="0"/>
            <a:chExt cx="1474502" cy="1401828"/>
          </a:xfrm>
          <a:solidFill>
            <a:srgbClr val="941B85"/>
          </a:solidFill>
        </p:grpSpPr>
        <p:sp>
          <p:nvSpPr>
            <p:cNvPr id="1132" name="Freeform 230">
              <a:extLst>
                <a:ext uri="{FF2B5EF4-FFF2-40B4-BE49-F238E27FC236}">
                  <a16:creationId xmlns:a16="http://schemas.microsoft.com/office/drawing/2014/main" id="{1350F488-433F-A005-B564-09234B8A0D18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30" name="Freeform 233">
              <a:extLst>
                <a:ext uri="{FF2B5EF4-FFF2-40B4-BE49-F238E27FC236}">
                  <a16:creationId xmlns:a16="http://schemas.microsoft.com/office/drawing/2014/main" id="{7642BC69-D8EC-C91D-1595-9432659D5B42}"/>
                </a:ext>
              </a:extLst>
            </p:cNvPr>
            <p:cNvSpPr/>
            <p:nvPr/>
          </p:nvSpPr>
          <p:spPr>
            <a:xfrm rot="16200000">
              <a:off x="513363" y="513365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27" name="Group 235">
              <a:extLst>
                <a:ext uri="{FF2B5EF4-FFF2-40B4-BE49-F238E27FC236}">
                  <a16:creationId xmlns:a16="http://schemas.microsoft.com/office/drawing/2014/main" id="{2FCAAFFB-7A38-1D75-4BC6-3291435D8746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28" name="Freeform 236">
                <a:extLst>
                  <a:ext uri="{FF2B5EF4-FFF2-40B4-BE49-F238E27FC236}">
                    <a16:creationId xmlns:a16="http://schemas.microsoft.com/office/drawing/2014/main" id="{4273B3C7-B972-D05D-CEFA-44011EDE1B7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29" name="TextBox 237">
                <a:extLst>
                  <a:ext uri="{FF2B5EF4-FFF2-40B4-BE49-F238E27FC236}">
                    <a16:creationId xmlns:a16="http://schemas.microsoft.com/office/drawing/2014/main" id="{6259AFA9-45BE-26E2-7936-D1BE09C72BF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34" name="Group 238">
            <a:extLst>
              <a:ext uri="{FF2B5EF4-FFF2-40B4-BE49-F238E27FC236}">
                <a16:creationId xmlns:a16="http://schemas.microsoft.com/office/drawing/2014/main" id="{84BAE04B-985F-D541-B87B-D75EAC293C01}"/>
              </a:ext>
            </a:extLst>
          </p:cNvPr>
          <p:cNvGrpSpPr/>
          <p:nvPr userDrawn="1"/>
        </p:nvGrpSpPr>
        <p:grpSpPr>
          <a:xfrm>
            <a:off x="9592771" y="1033465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1142" name="Freeform 240">
              <a:extLst>
                <a:ext uri="{FF2B5EF4-FFF2-40B4-BE49-F238E27FC236}">
                  <a16:creationId xmlns:a16="http://schemas.microsoft.com/office/drawing/2014/main" id="{10C12D8F-ED98-BEDA-1E34-87BE8205D89D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40" name="Freeform 243">
              <a:extLst>
                <a:ext uri="{FF2B5EF4-FFF2-40B4-BE49-F238E27FC236}">
                  <a16:creationId xmlns:a16="http://schemas.microsoft.com/office/drawing/2014/main" id="{FF41B720-E2EC-B60E-4F81-E700A5EE8B03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37" name="Group 245">
              <a:extLst>
                <a:ext uri="{FF2B5EF4-FFF2-40B4-BE49-F238E27FC236}">
                  <a16:creationId xmlns:a16="http://schemas.microsoft.com/office/drawing/2014/main" id="{A20934EF-97A7-D681-4980-D0C263E39A8E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38" name="Freeform 246">
                <a:extLst>
                  <a:ext uri="{FF2B5EF4-FFF2-40B4-BE49-F238E27FC236}">
                    <a16:creationId xmlns:a16="http://schemas.microsoft.com/office/drawing/2014/main" id="{7FD12723-4983-09A9-B089-083E0555CFA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39" name="TextBox 247">
                <a:extLst>
                  <a:ext uri="{FF2B5EF4-FFF2-40B4-BE49-F238E27FC236}">
                    <a16:creationId xmlns:a16="http://schemas.microsoft.com/office/drawing/2014/main" id="{1BD12C46-EE34-43C8-1047-F9A91A79E0B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44" name="Group 248">
            <a:extLst>
              <a:ext uri="{FF2B5EF4-FFF2-40B4-BE49-F238E27FC236}">
                <a16:creationId xmlns:a16="http://schemas.microsoft.com/office/drawing/2014/main" id="{42D967AB-29BC-353F-CB47-FF62D6E2B559}"/>
              </a:ext>
            </a:extLst>
          </p:cNvPr>
          <p:cNvGrpSpPr/>
          <p:nvPr userDrawn="1"/>
        </p:nvGrpSpPr>
        <p:grpSpPr>
          <a:xfrm>
            <a:off x="9586507" y="1882627"/>
            <a:ext cx="707176" cy="700913"/>
            <a:chOff x="0" y="0"/>
            <a:chExt cx="1414352" cy="1401826"/>
          </a:xfrm>
        </p:grpSpPr>
        <p:grpSp>
          <p:nvGrpSpPr>
            <p:cNvPr id="1145" name="Group 249">
              <a:extLst>
                <a:ext uri="{FF2B5EF4-FFF2-40B4-BE49-F238E27FC236}">
                  <a16:creationId xmlns:a16="http://schemas.microsoft.com/office/drawing/2014/main" id="{E2AA9B58-4725-564B-00DC-E92880A4205B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1152" name="Freeform 250">
                <a:extLst>
                  <a:ext uri="{FF2B5EF4-FFF2-40B4-BE49-F238E27FC236}">
                    <a16:creationId xmlns:a16="http://schemas.microsoft.com/office/drawing/2014/main" id="{CF0F452F-2945-2646-9299-4449AA89D32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53" name="TextBox 251">
                <a:extLst>
                  <a:ext uri="{FF2B5EF4-FFF2-40B4-BE49-F238E27FC236}">
                    <a16:creationId xmlns:a16="http://schemas.microsoft.com/office/drawing/2014/main" id="{F1142346-EEF7-8CE9-8FAA-835DDAF3EB1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146" name="Group 252">
              <a:extLst>
                <a:ext uri="{FF2B5EF4-FFF2-40B4-BE49-F238E27FC236}">
                  <a16:creationId xmlns:a16="http://schemas.microsoft.com/office/drawing/2014/main" id="{702320FB-ADCD-7DB2-5F29-634505DE419E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150" name="Freeform 253">
                <a:extLst>
                  <a:ext uri="{FF2B5EF4-FFF2-40B4-BE49-F238E27FC236}">
                    <a16:creationId xmlns:a16="http://schemas.microsoft.com/office/drawing/2014/main" id="{742B9714-56CB-BD5F-CF04-2E897D75994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51" name="TextBox 254">
                <a:extLst>
                  <a:ext uri="{FF2B5EF4-FFF2-40B4-BE49-F238E27FC236}">
                    <a16:creationId xmlns:a16="http://schemas.microsoft.com/office/drawing/2014/main" id="{A7CAB2DC-5269-E0A3-E683-61384874EEE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147" name="Group 255">
              <a:extLst>
                <a:ext uri="{FF2B5EF4-FFF2-40B4-BE49-F238E27FC236}">
                  <a16:creationId xmlns:a16="http://schemas.microsoft.com/office/drawing/2014/main" id="{A87651B1-FB0C-3E22-A48F-C81F55511B8B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1148" name="Freeform 256">
                <a:extLst>
                  <a:ext uri="{FF2B5EF4-FFF2-40B4-BE49-F238E27FC236}">
                    <a16:creationId xmlns:a16="http://schemas.microsoft.com/office/drawing/2014/main" id="{B46B4C4C-88E2-6E36-504F-95FFDFCA5CF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49" name="TextBox 257">
                <a:extLst>
                  <a:ext uri="{FF2B5EF4-FFF2-40B4-BE49-F238E27FC236}">
                    <a16:creationId xmlns:a16="http://schemas.microsoft.com/office/drawing/2014/main" id="{22AE317D-127D-29F4-93BE-F0BECF1FDBE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54" name="Group 258">
            <a:extLst>
              <a:ext uri="{FF2B5EF4-FFF2-40B4-BE49-F238E27FC236}">
                <a16:creationId xmlns:a16="http://schemas.microsoft.com/office/drawing/2014/main" id="{C499E931-4DE2-A4A0-3C2F-63B047FD8B05}"/>
              </a:ext>
            </a:extLst>
          </p:cNvPr>
          <p:cNvGrpSpPr/>
          <p:nvPr userDrawn="1"/>
        </p:nvGrpSpPr>
        <p:grpSpPr>
          <a:xfrm>
            <a:off x="10441045" y="5279272"/>
            <a:ext cx="743514" cy="700914"/>
            <a:chOff x="0" y="0"/>
            <a:chExt cx="1487028" cy="1401827"/>
          </a:xfrm>
          <a:solidFill>
            <a:srgbClr val="6E1F82"/>
          </a:solidFill>
        </p:grpSpPr>
        <p:sp>
          <p:nvSpPr>
            <p:cNvPr id="1162" name="Freeform 260">
              <a:extLst>
                <a:ext uri="{FF2B5EF4-FFF2-40B4-BE49-F238E27FC236}">
                  <a16:creationId xmlns:a16="http://schemas.microsoft.com/office/drawing/2014/main" id="{48F5DCCA-1974-F3F0-2EEB-0439FABDB8B9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60" name="Freeform 263">
              <a:extLst>
                <a:ext uri="{FF2B5EF4-FFF2-40B4-BE49-F238E27FC236}">
                  <a16:creationId xmlns:a16="http://schemas.microsoft.com/office/drawing/2014/main" id="{97862A0F-9F71-1C9E-7301-8F96956572AF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57" name="Group 265">
              <a:extLst>
                <a:ext uri="{FF2B5EF4-FFF2-40B4-BE49-F238E27FC236}">
                  <a16:creationId xmlns:a16="http://schemas.microsoft.com/office/drawing/2014/main" id="{395A87CB-D1AB-B3A1-62B0-4641C68D2B3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58" name="Freeform 266">
                <a:extLst>
                  <a:ext uri="{FF2B5EF4-FFF2-40B4-BE49-F238E27FC236}">
                    <a16:creationId xmlns:a16="http://schemas.microsoft.com/office/drawing/2014/main" id="{50F9AEC5-466E-69F4-56B7-5CA95A40CFD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59" name="TextBox 267">
                <a:extLst>
                  <a:ext uri="{FF2B5EF4-FFF2-40B4-BE49-F238E27FC236}">
                    <a16:creationId xmlns:a16="http://schemas.microsoft.com/office/drawing/2014/main" id="{61454D1B-47AC-E7CA-0502-6B2728B243C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64" name="Group 268">
            <a:extLst>
              <a:ext uri="{FF2B5EF4-FFF2-40B4-BE49-F238E27FC236}">
                <a16:creationId xmlns:a16="http://schemas.microsoft.com/office/drawing/2014/main" id="{4FDA7704-57FB-8106-6E6D-6702E66285EB}"/>
              </a:ext>
            </a:extLst>
          </p:cNvPr>
          <p:cNvGrpSpPr/>
          <p:nvPr userDrawn="1"/>
        </p:nvGrpSpPr>
        <p:grpSpPr>
          <a:xfrm rot="10800000">
            <a:off x="10410971" y="2731787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1172" name="Freeform 270">
              <a:extLst>
                <a:ext uri="{FF2B5EF4-FFF2-40B4-BE49-F238E27FC236}">
                  <a16:creationId xmlns:a16="http://schemas.microsoft.com/office/drawing/2014/main" id="{608C9BFE-8ED5-1D38-18DD-BE4B108E9F18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70" name="Freeform 273">
              <a:extLst>
                <a:ext uri="{FF2B5EF4-FFF2-40B4-BE49-F238E27FC236}">
                  <a16:creationId xmlns:a16="http://schemas.microsoft.com/office/drawing/2014/main" id="{45028080-9DD6-2AEA-5AEC-8114BC3D8AB8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67" name="Group 275">
              <a:extLst>
                <a:ext uri="{FF2B5EF4-FFF2-40B4-BE49-F238E27FC236}">
                  <a16:creationId xmlns:a16="http://schemas.microsoft.com/office/drawing/2014/main" id="{8DE4C02A-D318-2BD6-FC57-E680AE4F2E3A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68" name="Freeform 276">
                <a:extLst>
                  <a:ext uri="{FF2B5EF4-FFF2-40B4-BE49-F238E27FC236}">
                    <a16:creationId xmlns:a16="http://schemas.microsoft.com/office/drawing/2014/main" id="{5BA672BC-CCF2-379F-2726-C6488D9A1AA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69" name="TextBox 277">
                <a:extLst>
                  <a:ext uri="{FF2B5EF4-FFF2-40B4-BE49-F238E27FC236}">
                    <a16:creationId xmlns:a16="http://schemas.microsoft.com/office/drawing/2014/main" id="{01CBC9D1-9CC7-A159-9D41-6044EC4C6D2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175" name="Freeform 279">
            <a:extLst>
              <a:ext uri="{FF2B5EF4-FFF2-40B4-BE49-F238E27FC236}">
                <a16:creationId xmlns:a16="http://schemas.microsoft.com/office/drawing/2014/main" id="{D0863679-9F29-5A6D-DC5B-32A4531065A9}"/>
              </a:ext>
            </a:extLst>
          </p:cNvPr>
          <p:cNvSpPr/>
          <p:nvPr/>
        </p:nvSpPr>
        <p:spPr>
          <a:xfrm rot="16200000">
            <a:off x="10703991" y="3837631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1178" name="Freeform 282">
            <a:extLst>
              <a:ext uri="{FF2B5EF4-FFF2-40B4-BE49-F238E27FC236}">
                <a16:creationId xmlns:a16="http://schemas.microsoft.com/office/drawing/2014/main" id="{4BF56438-D504-0464-249E-8270CD509962}"/>
              </a:ext>
            </a:extLst>
          </p:cNvPr>
          <p:cNvSpPr/>
          <p:nvPr/>
        </p:nvSpPr>
        <p:spPr>
          <a:xfrm rot="10800000">
            <a:off x="10960673" y="3580949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941B85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180" name="Group 284">
            <a:extLst>
              <a:ext uri="{FF2B5EF4-FFF2-40B4-BE49-F238E27FC236}">
                <a16:creationId xmlns:a16="http://schemas.microsoft.com/office/drawing/2014/main" id="{AC1AB7C3-0BF7-09C5-3AD6-2ADBAF57FAA5}"/>
              </a:ext>
            </a:extLst>
          </p:cNvPr>
          <p:cNvGrpSpPr/>
          <p:nvPr userDrawn="1"/>
        </p:nvGrpSpPr>
        <p:grpSpPr>
          <a:xfrm rot="8100000">
            <a:off x="10289959" y="2632780"/>
            <a:ext cx="187549" cy="1769191"/>
            <a:chOff x="0" y="0"/>
            <a:chExt cx="193323" cy="1823651"/>
          </a:xfrm>
          <a:solidFill>
            <a:srgbClr val="941B85"/>
          </a:solidFill>
        </p:grpSpPr>
        <p:sp>
          <p:nvSpPr>
            <p:cNvPr id="1181" name="Freeform 285">
              <a:extLst>
                <a:ext uri="{FF2B5EF4-FFF2-40B4-BE49-F238E27FC236}">
                  <a16:creationId xmlns:a16="http://schemas.microsoft.com/office/drawing/2014/main" id="{82483630-BEF3-8CE5-FBCF-EFA7B9949C35}"/>
                </a:ext>
              </a:extLst>
            </p:cNvPr>
            <p:cNvSpPr/>
            <p:nvPr/>
          </p:nvSpPr>
          <p:spPr>
            <a:xfrm>
              <a:off x="0" y="0"/>
              <a:ext cx="193323" cy="1823651"/>
            </a:xfrm>
            <a:custGeom>
              <a:avLst/>
              <a:gdLst/>
              <a:ahLst/>
              <a:cxnLst/>
              <a:rect l="l" t="t" r="r" b="b"/>
              <a:pathLst>
                <a:path w="193323" h="1823651">
                  <a:moveTo>
                    <a:pt x="0" y="0"/>
                  </a:moveTo>
                  <a:lnTo>
                    <a:pt x="193323" y="0"/>
                  </a:lnTo>
                  <a:lnTo>
                    <a:pt x="193323" y="1823651"/>
                  </a:lnTo>
                  <a:lnTo>
                    <a:pt x="0" y="1823651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82" name="TextBox 286">
              <a:extLst>
                <a:ext uri="{FF2B5EF4-FFF2-40B4-BE49-F238E27FC236}">
                  <a16:creationId xmlns:a16="http://schemas.microsoft.com/office/drawing/2014/main" id="{D5A75C1E-1115-C54E-46FC-45EB8AD39B06}"/>
                </a:ext>
              </a:extLst>
            </p:cNvPr>
            <p:cNvSpPr txBox="1"/>
            <p:nvPr/>
          </p:nvSpPr>
          <p:spPr>
            <a:xfrm>
              <a:off x="0" y="-38100"/>
              <a:ext cx="193323" cy="1861751"/>
            </a:xfrm>
            <a:prstGeom prst="rect">
              <a:avLst/>
            </a:prstGeom>
            <a:grpFill/>
          </p:spPr>
          <p:txBody>
            <a:bodyPr lIns="13215" tIns="13215" rIns="13215" bIns="13215" rtlCol="0" anchor="ctr"/>
            <a:lstStyle/>
            <a:p>
              <a:pPr algn="ctr">
                <a:lnSpc>
                  <a:spcPts val="1773"/>
                </a:lnSpc>
              </a:pPr>
              <a:endParaRPr sz="800" dirty="0"/>
            </a:p>
          </p:txBody>
        </p:sp>
      </p:grpSp>
      <p:grpSp>
        <p:nvGrpSpPr>
          <p:cNvPr id="1183" name="Group 287">
            <a:extLst>
              <a:ext uri="{FF2B5EF4-FFF2-40B4-BE49-F238E27FC236}">
                <a16:creationId xmlns:a16="http://schemas.microsoft.com/office/drawing/2014/main" id="{77DC1844-277D-7CCF-67FB-E9400971EDF8}"/>
              </a:ext>
            </a:extLst>
          </p:cNvPr>
          <p:cNvGrpSpPr/>
          <p:nvPr userDrawn="1"/>
        </p:nvGrpSpPr>
        <p:grpSpPr>
          <a:xfrm rot="16200000">
            <a:off x="10422877" y="4411942"/>
            <a:ext cx="743514" cy="700914"/>
            <a:chOff x="0" y="0"/>
            <a:chExt cx="1487028" cy="1401827"/>
          </a:xfrm>
          <a:solidFill>
            <a:srgbClr val="EF43B6"/>
          </a:solidFill>
        </p:grpSpPr>
        <p:sp>
          <p:nvSpPr>
            <p:cNvPr id="1191" name="Freeform 289">
              <a:extLst>
                <a:ext uri="{FF2B5EF4-FFF2-40B4-BE49-F238E27FC236}">
                  <a16:creationId xmlns:a16="http://schemas.microsoft.com/office/drawing/2014/main" id="{5B0FA7AC-E091-91E5-4AC2-BFCA19F38674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89" name="Freeform 292">
              <a:extLst>
                <a:ext uri="{FF2B5EF4-FFF2-40B4-BE49-F238E27FC236}">
                  <a16:creationId xmlns:a16="http://schemas.microsoft.com/office/drawing/2014/main" id="{B7B5B996-D476-9721-0A26-C5D8D4D8CC1A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86" name="Group 294">
              <a:extLst>
                <a:ext uri="{FF2B5EF4-FFF2-40B4-BE49-F238E27FC236}">
                  <a16:creationId xmlns:a16="http://schemas.microsoft.com/office/drawing/2014/main" id="{BCD6059B-6651-845B-E067-16847CFB391B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187" name="Freeform 295">
                <a:extLst>
                  <a:ext uri="{FF2B5EF4-FFF2-40B4-BE49-F238E27FC236}">
                    <a16:creationId xmlns:a16="http://schemas.microsoft.com/office/drawing/2014/main" id="{31E6D96E-10FB-EB71-1FFC-99F4A5212E4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88" name="TextBox 296">
                <a:extLst>
                  <a:ext uri="{FF2B5EF4-FFF2-40B4-BE49-F238E27FC236}">
                    <a16:creationId xmlns:a16="http://schemas.microsoft.com/office/drawing/2014/main" id="{68C9BC49-E972-6976-7CC1-98668F731D2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193" name="Group 297">
            <a:extLst>
              <a:ext uri="{FF2B5EF4-FFF2-40B4-BE49-F238E27FC236}">
                <a16:creationId xmlns:a16="http://schemas.microsoft.com/office/drawing/2014/main" id="{B91CEF41-9EA1-7B03-0A60-6048528B94C5}"/>
              </a:ext>
            </a:extLst>
          </p:cNvPr>
          <p:cNvGrpSpPr/>
          <p:nvPr userDrawn="1"/>
        </p:nvGrpSpPr>
        <p:grpSpPr>
          <a:xfrm rot="5400000">
            <a:off x="10447309" y="184304"/>
            <a:ext cx="700913" cy="700913"/>
            <a:chOff x="0" y="0"/>
            <a:chExt cx="1401826" cy="1401826"/>
          </a:xfrm>
        </p:grpSpPr>
        <p:grpSp>
          <p:nvGrpSpPr>
            <p:cNvPr id="1194" name="Group 298">
              <a:extLst>
                <a:ext uri="{FF2B5EF4-FFF2-40B4-BE49-F238E27FC236}">
                  <a16:creationId xmlns:a16="http://schemas.microsoft.com/office/drawing/2014/main" id="{4F2B25D3-42FD-0CCA-E0CB-64FF0961801C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1201" name="Freeform 299">
                <a:extLst>
                  <a:ext uri="{FF2B5EF4-FFF2-40B4-BE49-F238E27FC236}">
                    <a16:creationId xmlns:a16="http://schemas.microsoft.com/office/drawing/2014/main" id="{1E33CB0B-636C-927E-3255-34ECFB61B5F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02" name="TextBox 300">
                <a:extLst>
                  <a:ext uri="{FF2B5EF4-FFF2-40B4-BE49-F238E27FC236}">
                    <a16:creationId xmlns:a16="http://schemas.microsoft.com/office/drawing/2014/main" id="{D9631F69-86C0-F2DD-01BA-D9C35977400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195" name="Group 301">
              <a:extLst>
                <a:ext uri="{FF2B5EF4-FFF2-40B4-BE49-F238E27FC236}">
                  <a16:creationId xmlns:a16="http://schemas.microsoft.com/office/drawing/2014/main" id="{1E45EE0D-B6D4-B28C-83DD-E657B95A9DB3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199" name="Freeform 302">
                <a:extLst>
                  <a:ext uri="{FF2B5EF4-FFF2-40B4-BE49-F238E27FC236}">
                    <a16:creationId xmlns:a16="http://schemas.microsoft.com/office/drawing/2014/main" id="{05CD9415-F20B-3508-F0ED-F859E1D95F7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00" name="TextBox 303">
                <a:extLst>
                  <a:ext uri="{FF2B5EF4-FFF2-40B4-BE49-F238E27FC236}">
                    <a16:creationId xmlns:a16="http://schemas.microsoft.com/office/drawing/2014/main" id="{275A05AB-E3A8-C3AC-0880-C3933503DC3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196" name="Group 304">
              <a:extLst>
                <a:ext uri="{FF2B5EF4-FFF2-40B4-BE49-F238E27FC236}">
                  <a16:creationId xmlns:a16="http://schemas.microsoft.com/office/drawing/2014/main" id="{7FB4A028-000B-3822-3874-E7A15466BE77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</p:grpSpPr>
          <p:sp>
            <p:nvSpPr>
              <p:cNvPr id="1197" name="Freeform 305">
                <a:extLst>
                  <a:ext uri="{FF2B5EF4-FFF2-40B4-BE49-F238E27FC236}">
                    <a16:creationId xmlns:a16="http://schemas.microsoft.com/office/drawing/2014/main" id="{DBD7A878-DC43-05D8-E894-5A8A51CA4A1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98" name="TextBox 306">
                <a:extLst>
                  <a:ext uri="{FF2B5EF4-FFF2-40B4-BE49-F238E27FC236}">
                    <a16:creationId xmlns:a16="http://schemas.microsoft.com/office/drawing/2014/main" id="{07B54926-F6B9-1121-9084-2BC2A52BE2C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204" name="Freeform 308">
            <a:extLst>
              <a:ext uri="{FF2B5EF4-FFF2-40B4-BE49-F238E27FC236}">
                <a16:creationId xmlns:a16="http://schemas.microsoft.com/office/drawing/2014/main" id="{F82DE7E1-FE7C-A3ED-7036-A5EDEA5077A5}"/>
              </a:ext>
            </a:extLst>
          </p:cNvPr>
          <p:cNvSpPr/>
          <p:nvPr/>
        </p:nvSpPr>
        <p:spPr>
          <a:xfrm>
            <a:off x="10447309" y="1033465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sp>
        <p:nvSpPr>
          <p:cNvPr id="1207" name="Freeform 311">
            <a:extLst>
              <a:ext uri="{FF2B5EF4-FFF2-40B4-BE49-F238E27FC236}">
                <a16:creationId xmlns:a16="http://schemas.microsoft.com/office/drawing/2014/main" id="{4025D3A4-3191-6869-A8AD-FD2133F075C9}"/>
              </a:ext>
            </a:extLst>
          </p:cNvPr>
          <p:cNvSpPr/>
          <p:nvPr/>
        </p:nvSpPr>
        <p:spPr>
          <a:xfrm rot="16200000">
            <a:off x="10703991" y="1290147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209" name="Group 313">
            <a:extLst>
              <a:ext uri="{FF2B5EF4-FFF2-40B4-BE49-F238E27FC236}">
                <a16:creationId xmlns:a16="http://schemas.microsoft.com/office/drawing/2014/main" id="{7D973119-9F91-4326-589D-ECE115013A09}"/>
              </a:ext>
            </a:extLst>
          </p:cNvPr>
          <p:cNvGrpSpPr/>
          <p:nvPr userDrawn="1"/>
        </p:nvGrpSpPr>
        <p:grpSpPr>
          <a:xfrm rot="13500000">
            <a:off x="11120709" y="78806"/>
            <a:ext cx="187549" cy="1776794"/>
            <a:chOff x="0" y="0"/>
            <a:chExt cx="193323" cy="1831488"/>
          </a:xfrm>
          <a:solidFill>
            <a:srgbClr val="FF7CD3"/>
          </a:solidFill>
        </p:grpSpPr>
        <p:sp>
          <p:nvSpPr>
            <p:cNvPr id="1210" name="Freeform 314">
              <a:extLst>
                <a:ext uri="{FF2B5EF4-FFF2-40B4-BE49-F238E27FC236}">
                  <a16:creationId xmlns:a16="http://schemas.microsoft.com/office/drawing/2014/main" id="{6554A636-553F-797B-D16C-EF9A2935BBA4}"/>
                </a:ext>
              </a:extLst>
            </p:cNvPr>
            <p:cNvSpPr/>
            <p:nvPr/>
          </p:nvSpPr>
          <p:spPr>
            <a:xfrm>
              <a:off x="0" y="0"/>
              <a:ext cx="193323" cy="1831488"/>
            </a:xfrm>
            <a:custGeom>
              <a:avLst/>
              <a:gdLst/>
              <a:ahLst/>
              <a:cxnLst/>
              <a:rect l="l" t="t" r="r" b="b"/>
              <a:pathLst>
                <a:path w="193323" h="1831488">
                  <a:moveTo>
                    <a:pt x="0" y="0"/>
                  </a:moveTo>
                  <a:lnTo>
                    <a:pt x="193323" y="0"/>
                  </a:lnTo>
                  <a:lnTo>
                    <a:pt x="193323" y="1831488"/>
                  </a:lnTo>
                  <a:lnTo>
                    <a:pt x="0" y="1831488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11" name="TextBox 315">
              <a:extLst>
                <a:ext uri="{FF2B5EF4-FFF2-40B4-BE49-F238E27FC236}">
                  <a16:creationId xmlns:a16="http://schemas.microsoft.com/office/drawing/2014/main" id="{7D163042-1666-E588-4AF3-2727ADB09202}"/>
                </a:ext>
              </a:extLst>
            </p:cNvPr>
            <p:cNvSpPr txBox="1"/>
            <p:nvPr/>
          </p:nvSpPr>
          <p:spPr>
            <a:xfrm>
              <a:off x="0" y="-38100"/>
              <a:ext cx="193323" cy="1869588"/>
            </a:xfrm>
            <a:prstGeom prst="rect">
              <a:avLst/>
            </a:prstGeom>
            <a:grpFill/>
          </p:spPr>
          <p:txBody>
            <a:bodyPr lIns="13215" tIns="13215" rIns="13215" bIns="13215" rtlCol="0" anchor="ctr"/>
            <a:lstStyle/>
            <a:p>
              <a:pPr algn="ctr">
                <a:lnSpc>
                  <a:spcPts val="1773"/>
                </a:lnSpc>
              </a:pPr>
              <a:endParaRPr sz="800"/>
            </a:p>
          </p:txBody>
        </p:sp>
      </p:grpSp>
      <p:grpSp>
        <p:nvGrpSpPr>
          <p:cNvPr id="1212" name="Group 316">
            <a:extLst>
              <a:ext uri="{FF2B5EF4-FFF2-40B4-BE49-F238E27FC236}">
                <a16:creationId xmlns:a16="http://schemas.microsoft.com/office/drawing/2014/main" id="{773700BE-9533-491B-AB72-786ACB1FBD43}"/>
              </a:ext>
            </a:extLst>
          </p:cNvPr>
          <p:cNvGrpSpPr/>
          <p:nvPr userDrawn="1"/>
        </p:nvGrpSpPr>
        <p:grpSpPr>
          <a:xfrm rot="10800000">
            <a:off x="10404707" y="1882626"/>
            <a:ext cx="743515" cy="700914"/>
            <a:chOff x="-1" y="0"/>
            <a:chExt cx="1487029" cy="1401827"/>
          </a:xfrm>
          <a:solidFill>
            <a:srgbClr val="6E1F82"/>
          </a:solidFill>
        </p:grpSpPr>
        <p:sp>
          <p:nvSpPr>
            <p:cNvPr id="1220" name="Freeform 318">
              <a:extLst>
                <a:ext uri="{FF2B5EF4-FFF2-40B4-BE49-F238E27FC236}">
                  <a16:creationId xmlns:a16="http://schemas.microsoft.com/office/drawing/2014/main" id="{91C2BBA0-28A3-E7F4-EF79-504A99A17FB2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18" name="Freeform 321">
              <a:extLst>
                <a:ext uri="{FF2B5EF4-FFF2-40B4-BE49-F238E27FC236}">
                  <a16:creationId xmlns:a16="http://schemas.microsoft.com/office/drawing/2014/main" id="{4AE61127-362C-0C74-8459-D65F358C619C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215" name="Group 323">
              <a:extLst>
                <a:ext uri="{FF2B5EF4-FFF2-40B4-BE49-F238E27FC236}">
                  <a16:creationId xmlns:a16="http://schemas.microsoft.com/office/drawing/2014/main" id="{F2F5FB4C-B48B-D94A-3993-1F6FD3AB77F5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216" name="Freeform 324">
                <a:extLst>
                  <a:ext uri="{FF2B5EF4-FFF2-40B4-BE49-F238E27FC236}">
                    <a16:creationId xmlns:a16="http://schemas.microsoft.com/office/drawing/2014/main" id="{CBA31789-8E27-4C27-E38F-53302ED27F8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17" name="TextBox 325">
                <a:extLst>
                  <a:ext uri="{FF2B5EF4-FFF2-40B4-BE49-F238E27FC236}">
                    <a16:creationId xmlns:a16="http://schemas.microsoft.com/office/drawing/2014/main" id="{D25CFD1B-0E0F-95AB-55EB-92447D6EF18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22" name="Group 326">
            <a:extLst>
              <a:ext uri="{FF2B5EF4-FFF2-40B4-BE49-F238E27FC236}">
                <a16:creationId xmlns:a16="http://schemas.microsoft.com/office/drawing/2014/main" id="{0CA09D82-3782-4E0A-5F62-D18CA79BEF54}"/>
              </a:ext>
            </a:extLst>
          </p:cNvPr>
          <p:cNvGrpSpPr/>
          <p:nvPr userDrawn="1"/>
        </p:nvGrpSpPr>
        <p:grpSpPr>
          <a:xfrm>
            <a:off x="11295582" y="5279272"/>
            <a:ext cx="707176" cy="700913"/>
            <a:chOff x="0" y="0"/>
            <a:chExt cx="1414352" cy="1401826"/>
          </a:xfrm>
        </p:grpSpPr>
        <p:grpSp>
          <p:nvGrpSpPr>
            <p:cNvPr id="1223" name="Group 327">
              <a:extLst>
                <a:ext uri="{FF2B5EF4-FFF2-40B4-BE49-F238E27FC236}">
                  <a16:creationId xmlns:a16="http://schemas.microsoft.com/office/drawing/2014/main" id="{269E7181-9EC4-78EF-84D5-F4C07ED9B585}"/>
                </a:ext>
              </a:extLst>
            </p:cNvPr>
            <p:cNvGrpSpPr/>
            <p:nvPr/>
          </p:nvGrpSpPr>
          <p:grpSpPr>
            <a:xfrm>
              <a:off x="0" y="0"/>
              <a:ext cx="375099" cy="1401826"/>
              <a:chOff x="0" y="0"/>
              <a:chExt cx="193323" cy="722489"/>
            </a:xfrm>
          </p:grpSpPr>
          <p:sp>
            <p:nvSpPr>
              <p:cNvPr id="1230" name="Freeform 328">
                <a:extLst>
                  <a:ext uri="{FF2B5EF4-FFF2-40B4-BE49-F238E27FC236}">
                    <a16:creationId xmlns:a16="http://schemas.microsoft.com/office/drawing/2014/main" id="{D808DBD3-E9DA-9C79-E969-B3B26DD2DB1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31" name="TextBox 329">
                <a:extLst>
                  <a:ext uri="{FF2B5EF4-FFF2-40B4-BE49-F238E27FC236}">
                    <a16:creationId xmlns:a16="http://schemas.microsoft.com/office/drawing/2014/main" id="{18BC89A3-1DE0-C34E-5145-6A1F486E9D9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224" name="Group 330">
              <a:extLst>
                <a:ext uri="{FF2B5EF4-FFF2-40B4-BE49-F238E27FC236}">
                  <a16:creationId xmlns:a16="http://schemas.microsoft.com/office/drawing/2014/main" id="{94F1E96F-AE4A-5123-4216-65CDD6DB9011}"/>
                </a:ext>
              </a:extLst>
            </p:cNvPr>
            <p:cNvGrpSpPr/>
            <p:nvPr/>
          </p:nvGrpSpPr>
          <p:grpSpPr>
            <a:xfrm rot="-5400000">
              <a:off x="513364" y="513364"/>
              <a:ext cx="375099" cy="1401826"/>
              <a:chOff x="0" y="0"/>
              <a:chExt cx="193323" cy="722489"/>
            </a:xfrm>
          </p:grpSpPr>
          <p:sp>
            <p:nvSpPr>
              <p:cNvPr id="1228" name="Freeform 331">
                <a:extLst>
                  <a:ext uri="{FF2B5EF4-FFF2-40B4-BE49-F238E27FC236}">
                    <a16:creationId xmlns:a16="http://schemas.microsoft.com/office/drawing/2014/main" id="{8BD56D0C-3500-ABA0-6BD5-067D95748812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29" name="TextBox 332">
                <a:extLst>
                  <a:ext uri="{FF2B5EF4-FFF2-40B4-BE49-F238E27FC236}">
                    <a16:creationId xmlns:a16="http://schemas.microsoft.com/office/drawing/2014/main" id="{07057D0B-9200-BE4D-825C-D36D6F43CFB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225" name="Group 333">
              <a:extLst>
                <a:ext uri="{FF2B5EF4-FFF2-40B4-BE49-F238E27FC236}">
                  <a16:creationId xmlns:a16="http://schemas.microsoft.com/office/drawing/2014/main" id="{C0E58BEA-B47F-651B-5C9B-B4E50A072F91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</p:grpSpPr>
          <p:sp>
            <p:nvSpPr>
              <p:cNvPr id="1226" name="Freeform 334">
                <a:extLst>
                  <a:ext uri="{FF2B5EF4-FFF2-40B4-BE49-F238E27FC236}">
                    <a16:creationId xmlns:a16="http://schemas.microsoft.com/office/drawing/2014/main" id="{C146C908-39E7-C4CD-55CC-7EC85159932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27" name="TextBox 335">
                <a:extLst>
                  <a:ext uri="{FF2B5EF4-FFF2-40B4-BE49-F238E27FC236}">
                    <a16:creationId xmlns:a16="http://schemas.microsoft.com/office/drawing/2014/main" id="{D4F1C9F0-A5C1-4A48-6D30-88ADF618D59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32" name="Group 336">
            <a:extLst>
              <a:ext uri="{FF2B5EF4-FFF2-40B4-BE49-F238E27FC236}">
                <a16:creationId xmlns:a16="http://schemas.microsoft.com/office/drawing/2014/main" id="{7D0CC203-B74D-CA29-C173-8CE6B87A2A85}"/>
              </a:ext>
            </a:extLst>
          </p:cNvPr>
          <p:cNvGrpSpPr/>
          <p:nvPr userDrawn="1"/>
        </p:nvGrpSpPr>
        <p:grpSpPr>
          <a:xfrm>
            <a:off x="11301846" y="2731788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1240" name="Freeform 338">
              <a:extLst>
                <a:ext uri="{FF2B5EF4-FFF2-40B4-BE49-F238E27FC236}">
                  <a16:creationId xmlns:a16="http://schemas.microsoft.com/office/drawing/2014/main" id="{980413A7-4FB4-DD9D-05FE-39C5BA238D2A}"/>
                </a:ext>
              </a:extLst>
            </p:cNvPr>
            <p:cNvSpPr/>
            <p:nvPr/>
          </p:nvSpPr>
          <p:spPr>
            <a:xfrm>
              <a:off x="0" y="0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38" name="Freeform 341">
              <a:extLst>
                <a:ext uri="{FF2B5EF4-FFF2-40B4-BE49-F238E27FC236}">
                  <a16:creationId xmlns:a16="http://schemas.microsoft.com/office/drawing/2014/main" id="{2C2F75FC-767C-7269-188F-CA8764FBBF55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235" name="Group 343">
              <a:extLst>
                <a:ext uri="{FF2B5EF4-FFF2-40B4-BE49-F238E27FC236}">
                  <a16:creationId xmlns:a16="http://schemas.microsoft.com/office/drawing/2014/main" id="{D2ABFC99-6DD5-C63C-14E8-71A3C27C1DED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236" name="Freeform 344">
                <a:extLst>
                  <a:ext uri="{FF2B5EF4-FFF2-40B4-BE49-F238E27FC236}">
                    <a16:creationId xmlns:a16="http://schemas.microsoft.com/office/drawing/2014/main" id="{974C92B3-D814-99FA-42A8-77EE60CDC68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37" name="TextBox 345">
                <a:extLst>
                  <a:ext uri="{FF2B5EF4-FFF2-40B4-BE49-F238E27FC236}">
                    <a16:creationId xmlns:a16="http://schemas.microsoft.com/office/drawing/2014/main" id="{78955CBA-5E08-AF55-6C22-B97D6D66A2B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42" name="Group 346">
            <a:extLst>
              <a:ext uri="{FF2B5EF4-FFF2-40B4-BE49-F238E27FC236}">
                <a16:creationId xmlns:a16="http://schemas.microsoft.com/office/drawing/2014/main" id="{90AE0E5C-23B8-EF96-A3C5-42D07E7DBB11}"/>
              </a:ext>
            </a:extLst>
          </p:cNvPr>
          <p:cNvGrpSpPr/>
          <p:nvPr userDrawn="1"/>
        </p:nvGrpSpPr>
        <p:grpSpPr>
          <a:xfrm rot="5400000">
            <a:off x="11283677" y="3599117"/>
            <a:ext cx="737252" cy="700914"/>
            <a:chOff x="-1" y="-1"/>
            <a:chExt cx="1474503" cy="1401827"/>
          </a:xfrm>
          <a:solidFill>
            <a:srgbClr val="6E1F82"/>
          </a:solidFill>
        </p:grpSpPr>
        <p:sp>
          <p:nvSpPr>
            <p:cNvPr id="1250" name="Freeform 348">
              <a:extLst>
                <a:ext uri="{FF2B5EF4-FFF2-40B4-BE49-F238E27FC236}">
                  <a16:creationId xmlns:a16="http://schemas.microsoft.com/office/drawing/2014/main" id="{85812D29-5313-806A-F482-C932FC36D306}"/>
                </a:ext>
              </a:extLst>
            </p:cNvPr>
            <p:cNvSpPr/>
            <p:nvPr/>
          </p:nvSpPr>
          <p:spPr>
            <a:xfrm>
              <a:off x="-1" y="-1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48" name="Freeform 351">
              <a:extLst>
                <a:ext uri="{FF2B5EF4-FFF2-40B4-BE49-F238E27FC236}">
                  <a16:creationId xmlns:a16="http://schemas.microsoft.com/office/drawing/2014/main" id="{FDF12FD5-8863-1843-56E8-A274E633D9E4}"/>
                </a:ext>
              </a:extLst>
            </p:cNvPr>
            <p:cNvSpPr/>
            <p:nvPr/>
          </p:nvSpPr>
          <p:spPr>
            <a:xfrm rot="16200000">
              <a:off x="513363" y="513363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 dirty="0"/>
            </a:p>
          </p:txBody>
        </p:sp>
        <p:grpSp>
          <p:nvGrpSpPr>
            <p:cNvPr id="1245" name="Group 353">
              <a:extLst>
                <a:ext uri="{FF2B5EF4-FFF2-40B4-BE49-F238E27FC236}">
                  <a16:creationId xmlns:a16="http://schemas.microsoft.com/office/drawing/2014/main" id="{84B5CC1B-6033-17E5-E3C4-9EC75DEC3B9D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246" name="Freeform 354">
                <a:extLst>
                  <a:ext uri="{FF2B5EF4-FFF2-40B4-BE49-F238E27FC236}">
                    <a16:creationId xmlns:a16="http://schemas.microsoft.com/office/drawing/2014/main" id="{35ED2329-E1D8-7FF4-2920-8FF10474B91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47" name="TextBox 355">
                <a:extLst>
                  <a:ext uri="{FF2B5EF4-FFF2-40B4-BE49-F238E27FC236}">
                    <a16:creationId xmlns:a16="http://schemas.microsoft.com/office/drawing/2014/main" id="{D12BA8EF-E970-BEA0-245F-A92411207B0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52" name="Group 356">
            <a:extLst>
              <a:ext uri="{FF2B5EF4-FFF2-40B4-BE49-F238E27FC236}">
                <a16:creationId xmlns:a16="http://schemas.microsoft.com/office/drawing/2014/main" id="{4BBE9936-2635-C337-B72A-2AB45E2DF711}"/>
              </a:ext>
            </a:extLst>
          </p:cNvPr>
          <p:cNvGrpSpPr/>
          <p:nvPr userDrawn="1"/>
        </p:nvGrpSpPr>
        <p:grpSpPr>
          <a:xfrm rot="10800000">
            <a:off x="11259244" y="4430110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1260" name="Freeform 358">
              <a:extLst>
                <a:ext uri="{FF2B5EF4-FFF2-40B4-BE49-F238E27FC236}">
                  <a16:creationId xmlns:a16="http://schemas.microsoft.com/office/drawing/2014/main" id="{14E6A992-F8A3-E339-7434-F24823119D04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58" name="Freeform 361">
              <a:extLst>
                <a:ext uri="{FF2B5EF4-FFF2-40B4-BE49-F238E27FC236}">
                  <a16:creationId xmlns:a16="http://schemas.microsoft.com/office/drawing/2014/main" id="{3E72B111-996D-86EC-8BFE-50DCBA22836D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255" name="Group 363">
              <a:extLst>
                <a:ext uri="{FF2B5EF4-FFF2-40B4-BE49-F238E27FC236}">
                  <a16:creationId xmlns:a16="http://schemas.microsoft.com/office/drawing/2014/main" id="{0C3707B0-7A0B-6981-7206-6124E1D52CDE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256" name="Freeform 364">
                <a:extLst>
                  <a:ext uri="{FF2B5EF4-FFF2-40B4-BE49-F238E27FC236}">
                    <a16:creationId xmlns:a16="http://schemas.microsoft.com/office/drawing/2014/main" id="{B41E333F-594D-D2CD-BE38-B32B58EDE15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57" name="TextBox 365">
                <a:extLst>
                  <a:ext uri="{FF2B5EF4-FFF2-40B4-BE49-F238E27FC236}">
                    <a16:creationId xmlns:a16="http://schemas.microsoft.com/office/drawing/2014/main" id="{8A8C0477-0D69-DC22-BC7D-177BF2B0053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263" name="Freeform 367">
            <a:extLst>
              <a:ext uri="{FF2B5EF4-FFF2-40B4-BE49-F238E27FC236}">
                <a16:creationId xmlns:a16="http://schemas.microsoft.com/office/drawing/2014/main" id="{5D1560CF-60A3-C9D8-C635-78B68C0D32D9}"/>
              </a:ext>
            </a:extLst>
          </p:cNvPr>
          <p:cNvSpPr/>
          <p:nvPr/>
        </p:nvSpPr>
        <p:spPr>
          <a:xfrm rot="10800000">
            <a:off x="11815210" y="184304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265" name="Group 369">
            <a:extLst>
              <a:ext uri="{FF2B5EF4-FFF2-40B4-BE49-F238E27FC236}">
                <a16:creationId xmlns:a16="http://schemas.microsoft.com/office/drawing/2014/main" id="{1B80B0FC-9D0B-7E22-D52F-570A4E837933}"/>
              </a:ext>
            </a:extLst>
          </p:cNvPr>
          <p:cNvGrpSpPr/>
          <p:nvPr userDrawn="1"/>
        </p:nvGrpSpPr>
        <p:grpSpPr>
          <a:xfrm rot="16200000">
            <a:off x="11277416" y="1864460"/>
            <a:ext cx="743515" cy="700913"/>
            <a:chOff x="-1" y="1"/>
            <a:chExt cx="1487028" cy="1401826"/>
          </a:xfrm>
          <a:solidFill>
            <a:srgbClr val="EF43B6"/>
          </a:solidFill>
        </p:grpSpPr>
        <p:sp>
          <p:nvSpPr>
            <p:cNvPr id="1273" name="Freeform 371">
              <a:extLst>
                <a:ext uri="{FF2B5EF4-FFF2-40B4-BE49-F238E27FC236}">
                  <a16:creationId xmlns:a16="http://schemas.microsoft.com/office/drawing/2014/main" id="{8E436034-469F-E7B8-9332-431A1FC61923}"/>
                </a:ext>
              </a:extLst>
            </p:cNvPr>
            <p:cNvSpPr/>
            <p:nvPr userDrawn="1"/>
          </p:nvSpPr>
          <p:spPr>
            <a:xfrm>
              <a:off x="-1" y="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71" name="Freeform 374">
              <a:extLst>
                <a:ext uri="{FF2B5EF4-FFF2-40B4-BE49-F238E27FC236}">
                  <a16:creationId xmlns:a16="http://schemas.microsoft.com/office/drawing/2014/main" id="{FC9A0C3E-E851-916A-223D-AB45CCDEA6F3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269" name="Freeform 377">
              <a:extLst>
                <a:ext uri="{FF2B5EF4-FFF2-40B4-BE49-F238E27FC236}">
                  <a16:creationId xmlns:a16="http://schemas.microsoft.com/office/drawing/2014/main" id="{5D012DF2-D9AC-8B0F-1AC6-B7C323B01D49}"/>
                </a:ext>
              </a:extLst>
            </p:cNvPr>
            <p:cNvSpPr/>
            <p:nvPr/>
          </p:nvSpPr>
          <p:spPr>
            <a:xfrm rot="13500000">
              <a:off x="598565" y="-72674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</p:grpSp>
      <p:grpSp>
        <p:nvGrpSpPr>
          <p:cNvPr id="1275" name="Group 379">
            <a:extLst>
              <a:ext uri="{FF2B5EF4-FFF2-40B4-BE49-F238E27FC236}">
                <a16:creationId xmlns:a16="http://schemas.microsoft.com/office/drawing/2014/main" id="{8A280072-76B6-0980-6D2C-182F89D3F38D}"/>
              </a:ext>
            </a:extLst>
          </p:cNvPr>
          <p:cNvGrpSpPr/>
          <p:nvPr userDrawn="1"/>
        </p:nvGrpSpPr>
        <p:grpSpPr>
          <a:xfrm>
            <a:off x="9591204" y="3584080"/>
            <a:ext cx="697782" cy="697782"/>
            <a:chOff x="0" y="0"/>
            <a:chExt cx="1395563" cy="1395563"/>
          </a:xfrm>
        </p:grpSpPr>
        <p:grpSp>
          <p:nvGrpSpPr>
            <p:cNvPr id="1276" name="Group 380">
              <a:extLst>
                <a:ext uri="{FF2B5EF4-FFF2-40B4-BE49-F238E27FC236}">
                  <a16:creationId xmlns:a16="http://schemas.microsoft.com/office/drawing/2014/main" id="{1F7858F7-0EF5-0B4C-C224-88E3D547DFB9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1280" name="Freeform 381">
                <a:extLst>
                  <a:ext uri="{FF2B5EF4-FFF2-40B4-BE49-F238E27FC236}">
                    <a16:creationId xmlns:a16="http://schemas.microsoft.com/office/drawing/2014/main" id="{6F5B63B8-0354-E0F2-7C33-3F71163FDF02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81" name="TextBox 382">
                <a:extLst>
                  <a:ext uri="{FF2B5EF4-FFF2-40B4-BE49-F238E27FC236}">
                    <a16:creationId xmlns:a16="http://schemas.microsoft.com/office/drawing/2014/main" id="{0AD6800E-0504-BA23-3BDC-35B3E0480845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277" name="Group 383">
              <a:extLst>
                <a:ext uri="{FF2B5EF4-FFF2-40B4-BE49-F238E27FC236}">
                  <a16:creationId xmlns:a16="http://schemas.microsoft.com/office/drawing/2014/main" id="{3D1E25BF-BFC5-05BE-A594-C5EFAC240F43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1278" name="Freeform 384">
                <a:extLst>
                  <a:ext uri="{FF2B5EF4-FFF2-40B4-BE49-F238E27FC236}">
                    <a16:creationId xmlns:a16="http://schemas.microsoft.com/office/drawing/2014/main" id="{2CA6DB0B-8B56-6E51-69CD-74F3AACDD2CD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79" name="TextBox 385">
                <a:extLst>
                  <a:ext uri="{FF2B5EF4-FFF2-40B4-BE49-F238E27FC236}">
                    <a16:creationId xmlns:a16="http://schemas.microsoft.com/office/drawing/2014/main" id="{4FA75928-022F-F3FD-B129-6628E9B37C1A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82" name="Group 386">
            <a:extLst>
              <a:ext uri="{FF2B5EF4-FFF2-40B4-BE49-F238E27FC236}">
                <a16:creationId xmlns:a16="http://schemas.microsoft.com/office/drawing/2014/main" id="{1D27D3BA-A6E4-0412-5DA2-862CF75B6ADE}"/>
              </a:ext>
            </a:extLst>
          </p:cNvPr>
          <p:cNvGrpSpPr/>
          <p:nvPr userDrawn="1"/>
        </p:nvGrpSpPr>
        <p:grpSpPr>
          <a:xfrm rot="16200000">
            <a:off x="11304976" y="1033464"/>
            <a:ext cx="697782" cy="697782"/>
            <a:chOff x="0" y="0"/>
            <a:chExt cx="1395563" cy="1395563"/>
          </a:xfrm>
        </p:grpSpPr>
        <p:grpSp>
          <p:nvGrpSpPr>
            <p:cNvPr id="1283" name="Group 387">
              <a:extLst>
                <a:ext uri="{FF2B5EF4-FFF2-40B4-BE49-F238E27FC236}">
                  <a16:creationId xmlns:a16="http://schemas.microsoft.com/office/drawing/2014/main" id="{6898B21C-7164-7814-13B7-011C870F8705}"/>
                </a:ext>
              </a:extLst>
            </p:cNvPr>
            <p:cNvGrpSpPr/>
            <p:nvPr userDrawn="1"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1287" name="Freeform 388">
                <a:extLst>
                  <a:ext uri="{FF2B5EF4-FFF2-40B4-BE49-F238E27FC236}">
                    <a16:creationId xmlns:a16="http://schemas.microsoft.com/office/drawing/2014/main" id="{947259F5-BCE9-0F1E-195C-77ECEDC576B7}"/>
                  </a:ext>
                </a:extLst>
              </p:cNvPr>
              <p:cNvSpPr/>
              <p:nvPr userDrawn="1"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941B85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1288" name="TextBox 389">
                <a:extLst>
                  <a:ext uri="{FF2B5EF4-FFF2-40B4-BE49-F238E27FC236}">
                    <a16:creationId xmlns:a16="http://schemas.microsoft.com/office/drawing/2014/main" id="{15AFA028-ADC3-5921-E388-FE392F83C329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284" name="Group 390">
              <a:extLst>
                <a:ext uri="{FF2B5EF4-FFF2-40B4-BE49-F238E27FC236}">
                  <a16:creationId xmlns:a16="http://schemas.microsoft.com/office/drawing/2014/main" id="{47FDB0E0-A36E-9FB8-2B84-4CD8BF041A42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1285" name="Freeform 391">
                <a:extLst>
                  <a:ext uri="{FF2B5EF4-FFF2-40B4-BE49-F238E27FC236}">
                    <a16:creationId xmlns:a16="http://schemas.microsoft.com/office/drawing/2014/main" id="{AA800D51-F1F4-4836-D2D2-7DFED35B15FF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86" name="TextBox 392">
                <a:extLst>
                  <a:ext uri="{FF2B5EF4-FFF2-40B4-BE49-F238E27FC236}">
                    <a16:creationId xmlns:a16="http://schemas.microsoft.com/office/drawing/2014/main" id="{0D037A07-A7FD-7800-94B7-695955B3EA2D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289" name="Group 393">
            <a:extLst>
              <a:ext uri="{FF2B5EF4-FFF2-40B4-BE49-F238E27FC236}">
                <a16:creationId xmlns:a16="http://schemas.microsoft.com/office/drawing/2014/main" id="{AF02C6F1-B731-EF5D-9297-3EC409F57DA3}"/>
              </a:ext>
            </a:extLst>
          </p:cNvPr>
          <p:cNvGrpSpPr/>
          <p:nvPr userDrawn="1"/>
        </p:nvGrpSpPr>
        <p:grpSpPr>
          <a:xfrm rot="5400000">
            <a:off x="7027592" y="184304"/>
            <a:ext cx="697782" cy="697782"/>
            <a:chOff x="0" y="0"/>
            <a:chExt cx="1395563" cy="1395563"/>
          </a:xfrm>
        </p:grpSpPr>
        <p:grpSp>
          <p:nvGrpSpPr>
            <p:cNvPr id="1290" name="Group 394">
              <a:extLst>
                <a:ext uri="{FF2B5EF4-FFF2-40B4-BE49-F238E27FC236}">
                  <a16:creationId xmlns:a16="http://schemas.microsoft.com/office/drawing/2014/main" id="{8C03468D-5F49-1280-D773-5A7EFDD7552F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1294" name="Freeform 395">
                <a:extLst>
                  <a:ext uri="{FF2B5EF4-FFF2-40B4-BE49-F238E27FC236}">
                    <a16:creationId xmlns:a16="http://schemas.microsoft.com/office/drawing/2014/main" id="{487039B0-7F7B-5888-C19B-60C4085FD9DD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7CD3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95" name="TextBox 396">
                <a:extLst>
                  <a:ext uri="{FF2B5EF4-FFF2-40B4-BE49-F238E27FC236}">
                    <a16:creationId xmlns:a16="http://schemas.microsoft.com/office/drawing/2014/main" id="{CE00291C-8EE3-EBD8-0A7D-170CDAFAEB4D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291" name="Group 397">
              <a:extLst>
                <a:ext uri="{FF2B5EF4-FFF2-40B4-BE49-F238E27FC236}">
                  <a16:creationId xmlns:a16="http://schemas.microsoft.com/office/drawing/2014/main" id="{B5EF3B66-C480-6871-4823-B5F39625808B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1292" name="Freeform 398">
                <a:extLst>
                  <a:ext uri="{FF2B5EF4-FFF2-40B4-BE49-F238E27FC236}">
                    <a16:creationId xmlns:a16="http://schemas.microsoft.com/office/drawing/2014/main" id="{620EE5EB-02A4-258C-C6C0-E1E2F13F761A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93" name="TextBox 399">
                <a:extLst>
                  <a:ext uri="{FF2B5EF4-FFF2-40B4-BE49-F238E27FC236}">
                    <a16:creationId xmlns:a16="http://schemas.microsoft.com/office/drawing/2014/main" id="{A5E88FC2-0C7D-8ECE-056E-A9F03A2CF696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sp>
        <p:nvSpPr>
          <p:cNvPr id="1297" name="Freeform 401">
            <a:extLst>
              <a:ext uri="{FF2B5EF4-FFF2-40B4-BE49-F238E27FC236}">
                <a16:creationId xmlns:a16="http://schemas.microsoft.com/office/drawing/2014/main" id="{B40FBF3E-4509-B544-7C86-E554C180E557}"/>
              </a:ext>
            </a:extLst>
          </p:cNvPr>
          <p:cNvSpPr/>
          <p:nvPr/>
        </p:nvSpPr>
        <p:spPr>
          <a:xfrm rot="5400000">
            <a:off x="11558527" y="-72379"/>
            <a:ext cx="187549" cy="700913"/>
          </a:xfrm>
          <a:custGeom>
            <a:avLst/>
            <a:gdLst/>
            <a:ahLst/>
            <a:cxnLst/>
            <a:rect l="l" t="t" r="r" b="b"/>
            <a:pathLst>
              <a:path w="193323" h="722489">
                <a:moveTo>
                  <a:pt x="0" y="0"/>
                </a:moveTo>
                <a:lnTo>
                  <a:pt x="193323" y="0"/>
                </a:lnTo>
                <a:lnTo>
                  <a:pt x="193323" y="722489"/>
                </a:lnTo>
                <a:lnTo>
                  <a:pt x="0" y="722489"/>
                </a:lnTo>
                <a:close/>
              </a:path>
            </a:pathLst>
          </a:custGeom>
          <a:solidFill>
            <a:srgbClr val="FF7CD3"/>
          </a:solidFill>
        </p:spPr>
        <p:txBody>
          <a:bodyPr/>
          <a:lstStyle/>
          <a:p>
            <a:endParaRPr lang="en-GB" sz="800"/>
          </a:p>
        </p:txBody>
      </p:sp>
      <p:grpSp>
        <p:nvGrpSpPr>
          <p:cNvPr id="1299" name="Group 8">
            <a:extLst>
              <a:ext uri="{FF2B5EF4-FFF2-40B4-BE49-F238E27FC236}">
                <a16:creationId xmlns:a16="http://schemas.microsoft.com/office/drawing/2014/main" id="{1396B529-804A-2EE9-D9E4-81F11094B50B}"/>
              </a:ext>
            </a:extLst>
          </p:cNvPr>
          <p:cNvGrpSpPr/>
          <p:nvPr userDrawn="1"/>
        </p:nvGrpSpPr>
        <p:grpSpPr>
          <a:xfrm rot="5400000">
            <a:off x="4441113" y="5297440"/>
            <a:ext cx="743515" cy="700915"/>
            <a:chOff x="-1" y="-1"/>
            <a:chExt cx="1487029" cy="1401828"/>
          </a:xfrm>
          <a:solidFill>
            <a:srgbClr val="941B85"/>
          </a:solidFill>
        </p:grpSpPr>
        <p:sp>
          <p:nvSpPr>
            <p:cNvPr id="1307" name="Freeform 10">
              <a:extLst>
                <a:ext uri="{FF2B5EF4-FFF2-40B4-BE49-F238E27FC236}">
                  <a16:creationId xmlns:a16="http://schemas.microsoft.com/office/drawing/2014/main" id="{8ADE19E9-EF9F-B581-8528-63C44F20F060}"/>
                </a:ext>
              </a:extLst>
            </p:cNvPr>
            <p:cNvSpPr/>
            <p:nvPr/>
          </p:nvSpPr>
          <p:spPr>
            <a:xfrm>
              <a:off x="-1" y="-1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05" name="Freeform 13">
              <a:extLst>
                <a:ext uri="{FF2B5EF4-FFF2-40B4-BE49-F238E27FC236}">
                  <a16:creationId xmlns:a16="http://schemas.microsoft.com/office/drawing/2014/main" id="{B4B01174-59BC-546A-31E1-07624D7E3132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02" name="Group 15">
              <a:extLst>
                <a:ext uri="{FF2B5EF4-FFF2-40B4-BE49-F238E27FC236}">
                  <a16:creationId xmlns:a16="http://schemas.microsoft.com/office/drawing/2014/main" id="{EC81117B-C159-957E-569D-085E72A793FD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03" name="Freeform 16">
                <a:extLst>
                  <a:ext uri="{FF2B5EF4-FFF2-40B4-BE49-F238E27FC236}">
                    <a16:creationId xmlns:a16="http://schemas.microsoft.com/office/drawing/2014/main" id="{9E297CA1-F63F-8EE9-3407-37831367929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04" name="TextBox 17">
                <a:extLst>
                  <a:ext uri="{FF2B5EF4-FFF2-40B4-BE49-F238E27FC236}">
                    <a16:creationId xmlns:a16="http://schemas.microsoft.com/office/drawing/2014/main" id="{63FB434F-CFF4-B269-9744-0422A7FB86E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09" name="Group 18">
            <a:extLst>
              <a:ext uri="{FF2B5EF4-FFF2-40B4-BE49-F238E27FC236}">
                <a16:creationId xmlns:a16="http://schemas.microsoft.com/office/drawing/2014/main" id="{65647577-6119-43BB-BC00-31AFF90722B6}"/>
              </a:ext>
            </a:extLst>
          </p:cNvPr>
          <p:cNvGrpSpPr/>
          <p:nvPr userDrawn="1"/>
        </p:nvGrpSpPr>
        <p:grpSpPr>
          <a:xfrm rot="10800000">
            <a:off x="5277481" y="5279271"/>
            <a:ext cx="743515" cy="700914"/>
            <a:chOff x="-1" y="0"/>
            <a:chExt cx="1487029" cy="1401827"/>
          </a:xfrm>
          <a:solidFill>
            <a:srgbClr val="FF7CD3"/>
          </a:solidFill>
        </p:grpSpPr>
        <p:sp>
          <p:nvSpPr>
            <p:cNvPr id="1317" name="Freeform 20">
              <a:extLst>
                <a:ext uri="{FF2B5EF4-FFF2-40B4-BE49-F238E27FC236}">
                  <a16:creationId xmlns:a16="http://schemas.microsoft.com/office/drawing/2014/main" id="{682D510C-EF27-0D8F-97DE-5AB011ABD0E0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15" name="Freeform 23">
              <a:extLst>
                <a:ext uri="{FF2B5EF4-FFF2-40B4-BE49-F238E27FC236}">
                  <a16:creationId xmlns:a16="http://schemas.microsoft.com/office/drawing/2014/main" id="{318FE8AE-B0B7-407E-B6D0-C9738946040E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12" name="Group 25">
              <a:extLst>
                <a:ext uri="{FF2B5EF4-FFF2-40B4-BE49-F238E27FC236}">
                  <a16:creationId xmlns:a16="http://schemas.microsoft.com/office/drawing/2014/main" id="{EBB36AA0-5CD6-8D9E-50A2-4ECF83916EEA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13" name="Freeform 26">
                <a:extLst>
                  <a:ext uri="{FF2B5EF4-FFF2-40B4-BE49-F238E27FC236}">
                    <a16:creationId xmlns:a16="http://schemas.microsoft.com/office/drawing/2014/main" id="{74836E23-F499-30DF-A682-B9E3799DF92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14" name="TextBox 27">
                <a:extLst>
                  <a:ext uri="{FF2B5EF4-FFF2-40B4-BE49-F238E27FC236}">
                    <a16:creationId xmlns:a16="http://schemas.microsoft.com/office/drawing/2014/main" id="{BE97D39B-4D89-78E0-F752-79522E5F3D6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19" name="Group 28">
            <a:extLst>
              <a:ext uri="{FF2B5EF4-FFF2-40B4-BE49-F238E27FC236}">
                <a16:creationId xmlns:a16="http://schemas.microsoft.com/office/drawing/2014/main" id="{9264EB1B-3AD3-4640-AC93-7848E570DE70}"/>
              </a:ext>
            </a:extLst>
          </p:cNvPr>
          <p:cNvGrpSpPr/>
          <p:nvPr userDrawn="1"/>
        </p:nvGrpSpPr>
        <p:grpSpPr>
          <a:xfrm>
            <a:off x="6168357" y="5279272"/>
            <a:ext cx="743514" cy="700914"/>
            <a:chOff x="0" y="0"/>
            <a:chExt cx="1487028" cy="1401827"/>
          </a:xfrm>
          <a:solidFill>
            <a:srgbClr val="EF43B6"/>
          </a:solidFill>
        </p:grpSpPr>
        <p:sp>
          <p:nvSpPr>
            <p:cNvPr id="1327" name="Freeform 30">
              <a:extLst>
                <a:ext uri="{FF2B5EF4-FFF2-40B4-BE49-F238E27FC236}">
                  <a16:creationId xmlns:a16="http://schemas.microsoft.com/office/drawing/2014/main" id="{7B4800F2-BD9B-4E6A-DB1B-72C9C6DDE5AB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25" name="Freeform 33">
              <a:extLst>
                <a:ext uri="{FF2B5EF4-FFF2-40B4-BE49-F238E27FC236}">
                  <a16:creationId xmlns:a16="http://schemas.microsoft.com/office/drawing/2014/main" id="{80CE8C8A-F25C-F26F-4408-9F693CB09944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22" name="Group 35">
              <a:extLst>
                <a:ext uri="{FF2B5EF4-FFF2-40B4-BE49-F238E27FC236}">
                  <a16:creationId xmlns:a16="http://schemas.microsoft.com/office/drawing/2014/main" id="{949838C0-6B2A-5014-931E-DD287410EB2D}"/>
                </a:ext>
              </a:extLst>
            </p:cNvPr>
            <p:cNvGrpSpPr/>
            <p:nvPr/>
          </p:nvGrpSpPr>
          <p:grpSpPr>
            <a:xfrm rot="-8100000">
              <a:off x="598565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23" name="Freeform 36">
                <a:extLst>
                  <a:ext uri="{FF2B5EF4-FFF2-40B4-BE49-F238E27FC236}">
                    <a16:creationId xmlns:a16="http://schemas.microsoft.com/office/drawing/2014/main" id="{46F620C0-1BB1-2DD0-328B-B32E468EE52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24" name="TextBox 37">
                <a:extLst>
                  <a:ext uri="{FF2B5EF4-FFF2-40B4-BE49-F238E27FC236}">
                    <a16:creationId xmlns:a16="http://schemas.microsoft.com/office/drawing/2014/main" id="{2844FEF9-9868-DF1D-3352-55E3D4CEB7C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29" name="Group 98">
            <a:extLst>
              <a:ext uri="{FF2B5EF4-FFF2-40B4-BE49-F238E27FC236}">
                <a16:creationId xmlns:a16="http://schemas.microsoft.com/office/drawing/2014/main" id="{3B4E0102-B16C-96C8-2210-12508D4916BB}"/>
              </a:ext>
            </a:extLst>
          </p:cNvPr>
          <p:cNvGrpSpPr/>
          <p:nvPr userDrawn="1"/>
        </p:nvGrpSpPr>
        <p:grpSpPr>
          <a:xfrm rot="16200000">
            <a:off x="3611008" y="5277074"/>
            <a:ext cx="697782" cy="697782"/>
            <a:chOff x="0" y="0"/>
            <a:chExt cx="1395563" cy="1395563"/>
          </a:xfrm>
        </p:grpSpPr>
        <p:grpSp>
          <p:nvGrpSpPr>
            <p:cNvPr id="1330" name="Group 99">
              <a:extLst>
                <a:ext uri="{FF2B5EF4-FFF2-40B4-BE49-F238E27FC236}">
                  <a16:creationId xmlns:a16="http://schemas.microsoft.com/office/drawing/2014/main" id="{11A6FBA6-4D0A-6B76-27AD-89E0313A578D}"/>
                </a:ext>
              </a:extLst>
            </p:cNvPr>
            <p:cNvGrpSpPr/>
            <p:nvPr/>
          </p:nvGrpSpPr>
          <p:grpSpPr>
            <a:xfrm>
              <a:off x="0" y="0"/>
              <a:ext cx="1395563" cy="1395563"/>
              <a:chOff x="0" y="0"/>
              <a:chExt cx="789927" cy="789927"/>
            </a:xfrm>
          </p:grpSpPr>
          <p:sp>
            <p:nvSpPr>
              <p:cNvPr id="1334" name="Freeform 100">
                <a:extLst>
                  <a:ext uri="{FF2B5EF4-FFF2-40B4-BE49-F238E27FC236}">
                    <a16:creationId xmlns:a16="http://schemas.microsoft.com/office/drawing/2014/main" id="{D3033A74-4D2B-9084-97FE-CBBAF8DB3364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6E1F82"/>
              </a:solidFill>
            </p:spPr>
            <p:txBody>
              <a:bodyPr/>
              <a:lstStyle/>
              <a:p>
                <a:endParaRPr lang="en-GB" sz="800" dirty="0"/>
              </a:p>
            </p:txBody>
          </p:sp>
          <p:sp>
            <p:nvSpPr>
              <p:cNvPr id="1335" name="TextBox 101">
                <a:extLst>
                  <a:ext uri="{FF2B5EF4-FFF2-40B4-BE49-F238E27FC236}">
                    <a16:creationId xmlns:a16="http://schemas.microsoft.com/office/drawing/2014/main" id="{D2D1B6C4-79B6-5EA8-0A91-25E6A04E8427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331" name="Group 1330">
              <a:extLst>
                <a:ext uri="{FF2B5EF4-FFF2-40B4-BE49-F238E27FC236}">
                  <a16:creationId xmlns:a16="http://schemas.microsoft.com/office/drawing/2014/main" id="{5AD1D943-6F68-B76E-0F5D-08C7634F5977}"/>
                </a:ext>
              </a:extLst>
            </p:cNvPr>
            <p:cNvGrpSpPr/>
            <p:nvPr/>
          </p:nvGrpSpPr>
          <p:grpSpPr>
            <a:xfrm>
              <a:off x="426993" y="566069"/>
              <a:ext cx="541578" cy="541578"/>
              <a:chOff x="0" y="0"/>
              <a:chExt cx="789927" cy="789927"/>
            </a:xfrm>
          </p:grpSpPr>
          <p:sp>
            <p:nvSpPr>
              <p:cNvPr id="1332" name="Freeform 103">
                <a:extLst>
                  <a:ext uri="{FF2B5EF4-FFF2-40B4-BE49-F238E27FC236}">
                    <a16:creationId xmlns:a16="http://schemas.microsoft.com/office/drawing/2014/main" id="{7CD92EBD-BEEB-1C84-1877-443CB5A6D288}"/>
                  </a:ext>
                </a:extLst>
              </p:cNvPr>
              <p:cNvSpPr/>
              <p:nvPr/>
            </p:nvSpPr>
            <p:spPr>
              <a:xfrm>
                <a:off x="0" y="0"/>
                <a:ext cx="789927" cy="789927"/>
              </a:xfrm>
              <a:custGeom>
                <a:avLst/>
                <a:gdLst/>
                <a:ahLst/>
                <a:cxnLst/>
                <a:rect l="l" t="t" r="r" b="b"/>
                <a:pathLst>
                  <a:path w="789927" h="789927">
                    <a:moveTo>
                      <a:pt x="394964" y="0"/>
                    </a:moveTo>
                    <a:lnTo>
                      <a:pt x="789927" y="789927"/>
                    </a:lnTo>
                    <a:lnTo>
                      <a:pt x="0" y="789927"/>
                    </a:lnTo>
                    <a:lnTo>
                      <a:pt x="394964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33" name="TextBox 1332">
                <a:extLst>
                  <a:ext uri="{FF2B5EF4-FFF2-40B4-BE49-F238E27FC236}">
                    <a16:creationId xmlns:a16="http://schemas.microsoft.com/office/drawing/2014/main" id="{CDC2E660-1FB4-4969-56DD-924E14A96AA5}"/>
                  </a:ext>
                </a:extLst>
              </p:cNvPr>
              <p:cNvSpPr txBox="1"/>
              <p:nvPr/>
            </p:nvSpPr>
            <p:spPr>
              <a:xfrm>
                <a:off x="123426" y="328652"/>
                <a:ext cx="543075" cy="404852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39" name="Group 97">
            <a:extLst>
              <a:ext uri="{FF2B5EF4-FFF2-40B4-BE49-F238E27FC236}">
                <a16:creationId xmlns:a16="http://schemas.microsoft.com/office/drawing/2014/main" id="{3F8C8549-A705-26B7-B752-C46C9B0ADC5A}"/>
              </a:ext>
            </a:extLst>
          </p:cNvPr>
          <p:cNvGrpSpPr/>
          <p:nvPr userDrawn="1"/>
        </p:nvGrpSpPr>
        <p:grpSpPr>
          <a:xfrm>
            <a:off x="186100" y="5279272"/>
            <a:ext cx="737251" cy="700914"/>
            <a:chOff x="0" y="0"/>
            <a:chExt cx="1474502" cy="1401827"/>
          </a:xfrm>
          <a:solidFill>
            <a:srgbClr val="FF7CD3"/>
          </a:solidFill>
        </p:grpSpPr>
        <p:sp>
          <p:nvSpPr>
            <p:cNvPr id="1347" name="Freeform 99">
              <a:extLst>
                <a:ext uri="{FF2B5EF4-FFF2-40B4-BE49-F238E27FC236}">
                  <a16:creationId xmlns:a16="http://schemas.microsoft.com/office/drawing/2014/main" id="{4A651E28-429C-5190-1504-9E74418A6AEE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45" name="Freeform 102">
              <a:extLst>
                <a:ext uri="{FF2B5EF4-FFF2-40B4-BE49-F238E27FC236}">
                  <a16:creationId xmlns:a16="http://schemas.microsoft.com/office/drawing/2014/main" id="{91B88E97-5543-0995-B54C-635D4D513867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42" name="Group 104">
              <a:extLst>
                <a:ext uri="{FF2B5EF4-FFF2-40B4-BE49-F238E27FC236}">
                  <a16:creationId xmlns:a16="http://schemas.microsoft.com/office/drawing/2014/main" id="{AE8338B5-8577-953A-C490-25DF0DDD413E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43" name="Freeform 105">
                <a:extLst>
                  <a:ext uri="{FF2B5EF4-FFF2-40B4-BE49-F238E27FC236}">
                    <a16:creationId xmlns:a16="http://schemas.microsoft.com/office/drawing/2014/main" id="{1A8A7D53-08BD-064D-DF29-3EBE5C1E9A1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44" name="TextBox 106">
                <a:extLst>
                  <a:ext uri="{FF2B5EF4-FFF2-40B4-BE49-F238E27FC236}">
                    <a16:creationId xmlns:a16="http://schemas.microsoft.com/office/drawing/2014/main" id="{518330ED-B1A1-A534-16A6-A9569E75E72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49" name="Group 153">
            <a:extLst>
              <a:ext uri="{FF2B5EF4-FFF2-40B4-BE49-F238E27FC236}">
                <a16:creationId xmlns:a16="http://schemas.microsoft.com/office/drawing/2014/main" id="{83D007E0-ADB4-DABC-81B5-C087594582E5}"/>
              </a:ext>
            </a:extLst>
          </p:cNvPr>
          <p:cNvGrpSpPr/>
          <p:nvPr userDrawn="1"/>
        </p:nvGrpSpPr>
        <p:grpSpPr>
          <a:xfrm rot="10800000">
            <a:off x="1004299" y="5279271"/>
            <a:ext cx="737252" cy="700914"/>
            <a:chOff x="-1" y="0"/>
            <a:chExt cx="1474503" cy="1401827"/>
          </a:xfrm>
          <a:solidFill>
            <a:srgbClr val="EF43B6"/>
          </a:solidFill>
        </p:grpSpPr>
        <p:sp>
          <p:nvSpPr>
            <p:cNvPr id="1357" name="Freeform 155">
              <a:extLst>
                <a:ext uri="{FF2B5EF4-FFF2-40B4-BE49-F238E27FC236}">
                  <a16:creationId xmlns:a16="http://schemas.microsoft.com/office/drawing/2014/main" id="{43814E04-703D-7949-D41F-214E27B31AA9}"/>
                </a:ext>
              </a:extLst>
            </p:cNvPr>
            <p:cNvSpPr/>
            <p:nvPr/>
          </p:nvSpPr>
          <p:spPr>
            <a:xfrm>
              <a:off x="-1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55" name="Freeform 158">
              <a:extLst>
                <a:ext uri="{FF2B5EF4-FFF2-40B4-BE49-F238E27FC236}">
                  <a16:creationId xmlns:a16="http://schemas.microsoft.com/office/drawing/2014/main" id="{2EE70741-1475-4C90-F190-AFEE22059041}"/>
                </a:ext>
              </a:extLst>
            </p:cNvPr>
            <p:cNvSpPr/>
            <p:nvPr/>
          </p:nvSpPr>
          <p:spPr>
            <a:xfrm rot="16200000">
              <a:off x="513362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52" name="Group 160">
              <a:extLst>
                <a:ext uri="{FF2B5EF4-FFF2-40B4-BE49-F238E27FC236}">
                  <a16:creationId xmlns:a16="http://schemas.microsoft.com/office/drawing/2014/main" id="{C5468721-05E9-C832-2A73-28E1AF1F109F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53" name="Freeform 161">
                <a:extLst>
                  <a:ext uri="{FF2B5EF4-FFF2-40B4-BE49-F238E27FC236}">
                    <a16:creationId xmlns:a16="http://schemas.microsoft.com/office/drawing/2014/main" id="{6A47625B-0E3E-F85A-4D07-E76C0EDFDDA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54" name="TextBox 162">
                <a:extLst>
                  <a:ext uri="{FF2B5EF4-FFF2-40B4-BE49-F238E27FC236}">
                    <a16:creationId xmlns:a16="http://schemas.microsoft.com/office/drawing/2014/main" id="{A43B9A6C-BB77-5BD7-17DC-4C124085A6E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  <p:grpSp>
        <p:nvGrpSpPr>
          <p:cNvPr id="1359" name="Group 212">
            <a:extLst>
              <a:ext uri="{FF2B5EF4-FFF2-40B4-BE49-F238E27FC236}">
                <a16:creationId xmlns:a16="http://schemas.microsoft.com/office/drawing/2014/main" id="{2F6BD160-7733-0239-E98B-465A63ABE6F1}"/>
              </a:ext>
            </a:extLst>
          </p:cNvPr>
          <p:cNvGrpSpPr/>
          <p:nvPr userDrawn="1"/>
        </p:nvGrpSpPr>
        <p:grpSpPr>
          <a:xfrm>
            <a:off x="1895175" y="5279272"/>
            <a:ext cx="737251" cy="700914"/>
            <a:chOff x="0" y="0"/>
            <a:chExt cx="1474502" cy="1401827"/>
          </a:xfrm>
          <a:solidFill>
            <a:srgbClr val="6E1F82"/>
          </a:solidFill>
        </p:grpSpPr>
        <p:sp>
          <p:nvSpPr>
            <p:cNvPr id="1367" name="Freeform 214">
              <a:extLst>
                <a:ext uri="{FF2B5EF4-FFF2-40B4-BE49-F238E27FC236}">
                  <a16:creationId xmlns:a16="http://schemas.microsoft.com/office/drawing/2014/main" id="{A8B6DE2B-788C-1A03-2AD2-2E7C082FC5DE}"/>
                </a:ext>
              </a:extLst>
            </p:cNvPr>
            <p:cNvSpPr/>
            <p:nvPr/>
          </p:nvSpPr>
          <p:spPr>
            <a:xfrm>
              <a:off x="0" y="0"/>
              <a:ext cx="375100" cy="1401825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365" name="Freeform 217">
              <a:extLst>
                <a:ext uri="{FF2B5EF4-FFF2-40B4-BE49-F238E27FC236}">
                  <a16:creationId xmlns:a16="http://schemas.microsoft.com/office/drawing/2014/main" id="{A77FCFFE-B4E6-91C6-6370-3C2314E3470B}"/>
                </a:ext>
              </a:extLst>
            </p:cNvPr>
            <p:cNvSpPr/>
            <p:nvPr/>
          </p:nvSpPr>
          <p:spPr>
            <a:xfrm rot="16200000">
              <a:off x="513364" y="513364"/>
              <a:ext cx="375100" cy="1401826"/>
            </a:xfrm>
            <a:custGeom>
              <a:avLst/>
              <a:gdLst/>
              <a:ahLst/>
              <a:cxnLst/>
              <a:rect l="l" t="t" r="r" b="b"/>
              <a:pathLst>
                <a:path w="193323" h="722489">
                  <a:moveTo>
                    <a:pt x="0" y="0"/>
                  </a:moveTo>
                  <a:lnTo>
                    <a:pt x="193323" y="0"/>
                  </a:lnTo>
                  <a:lnTo>
                    <a:pt x="193323" y="722489"/>
                  </a:lnTo>
                  <a:lnTo>
                    <a:pt x="0" y="72248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62" name="Group 219">
              <a:extLst>
                <a:ext uri="{FF2B5EF4-FFF2-40B4-BE49-F238E27FC236}">
                  <a16:creationId xmlns:a16="http://schemas.microsoft.com/office/drawing/2014/main" id="{8FE01748-70B0-DD8E-5357-C8F77B5D11A4}"/>
                </a:ext>
              </a:extLst>
            </p:cNvPr>
            <p:cNvGrpSpPr/>
            <p:nvPr/>
          </p:nvGrpSpPr>
          <p:grpSpPr>
            <a:xfrm rot="-8100000">
              <a:off x="586039" y="-72675"/>
              <a:ext cx="375099" cy="1401826"/>
              <a:chOff x="0" y="0"/>
              <a:chExt cx="193323" cy="722489"/>
            </a:xfrm>
            <a:grpFill/>
          </p:grpSpPr>
          <p:sp>
            <p:nvSpPr>
              <p:cNvPr id="1363" name="Freeform 220">
                <a:extLst>
                  <a:ext uri="{FF2B5EF4-FFF2-40B4-BE49-F238E27FC236}">
                    <a16:creationId xmlns:a16="http://schemas.microsoft.com/office/drawing/2014/main" id="{7067976E-4963-9823-D561-CBF538D905B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grpFill/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364" name="TextBox 221">
                <a:extLst>
                  <a:ext uri="{FF2B5EF4-FFF2-40B4-BE49-F238E27FC236}">
                    <a16:creationId xmlns:a16="http://schemas.microsoft.com/office/drawing/2014/main" id="{CA8D3FB3-E033-74F2-AD57-7613D5D5566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  <a:grpFill/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6453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4" name="Group 413">
            <a:extLst>
              <a:ext uri="{FF2B5EF4-FFF2-40B4-BE49-F238E27FC236}">
                <a16:creationId xmlns:a16="http://schemas.microsoft.com/office/drawing/2014/main" id="{5CAACDF0-7E7F-7A3D-9E31-C5079F6D91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581" y="184303"/>
            <a:ext cx="11999419" cy="6703727"/>
            <a:chOff x="192581" y="184303"/>
            <a:chExt cx="11999419" cy="6703727"/>
          </a:xfrm>
        </p:grpSpPr>
        <p:grpSp>
          <p:nvGrpSpPr>
            <p:cNvPr id="6" name="Group 7">
              <a:extLst>
                <a:ext uri="{FF2B5EF4-FFF2-40B4-BE49-F238E27FC236}">
                  <a16:creationId xmlns:a16="http://schemas.microsoft.com/office/drawing/2014/main" id="{6DE580CE-7105-BD51-8E96-6A131A7637D9}"/>
                </a:ext>
              </a:extLst>
            </p:cNvPr>
            <p:cNvGrpSpPr/>
            <p:nvPr userDrawn="1"/>
          </p:nvGrpSpPr>
          <p:grpSpPr>
            <a:xfrm rot="5400000">
              <a:off x="7022894" y="5279272"/>
              <a:ext cx="707176" cy="700913"/>
              <a:chOff x="0" y="0"/>
              <a:chExt cx="1414352" cy="1401826"/>
            </a:xfrm>
          </p:grpSpPr>
          <p:grpSp>
            <p:nvGrpSpPr>
              <p:cNvPr id="7" name="Group 8">
                <a:extLst>
                  <a:ext uri="{FF2B5EF4-FFF2-40B4-BE49-F238E27FC236}">
                    <a16:creationId xmlns:a16="http://schemas.microsoft.com/office/drawing/2014/main" id="{AAE22250-DE90-FA9C-45B0-5C489D84F36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4" name="Freeform 9">
                  <a:extLst>
                    <a:ext uri="{FF2B5EF4-FFF2-40B4-BE49-F238E27FC236}">
                      <a16:creationId xmlns:a16="http://schemas.microsoft.com/office/drawing/2014/main" id="{06505790-6C56-221F-EEF1-EC0AFC83A20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" name="TextBox 10">
                  <a:extLst>
                    <a:ext uri="{FF2B5EF4-FFF2-40B4-BE49-F238E27FC236}">
                      <a16:creationId xmlns:a16="http://schemas.microsoft.com/office/drawing/2014/main" id="{42518BFB-7478-B1EC-9AF7-9FF76C86BE5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" name="Group 11">
                <a:extLst>
                  <a:ext uri="{FF2B5EF4-FFF2-40B4-BE49-F238E27FC236}">
                    <a16:creationId xmlns:a16="http://schemas.microsoft.com/office/drawing/2014/main" id="{ACE895C5-4C17-4D10-D186-5F93BBC0978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2" name="Freeform 12">
                  <a:extLst>
                    <a:ext uri="{FF2B5EF4-FFF2-40B4-BE49-F238E27FC236}">
                      <a16:creationId xmlns:a16="http://schemas.microsoft.com/office/drawing/2014/main" id="{3AAB82D6-AEF5-ED25-3CCC-0489A0821DF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" name="TextBox 13">
                  <a:extLst>
                    <a:ext uri="{FF2B5EF4-FFF2-40B4-BE49-F238E27FC236}">
                      <a16:creationId xmlns:a16="http://schemas.microsoft.com/office/drawing/2014/main" id="{25F46491-8952-7BDE-9D62-687DD2E7FB8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" name="Group 14">
                <a:extLst>
                  <a:ext uri="{FF2B5EF4-FFF2-40B4-BE49-F238E27FC236}">
                    <a16:creationId xmlns:a16="http://schemas.microsoft.com/office/drawing/2014/main" id="{EE09003D-3C58-2E22-4C06-345BC92B648D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0" name="Freeform 15">
                  <a:extLst>
                    <a:ext uri="{FF2B5EF4-FFF2-40B4-BE49-F238E27FC236}">
                      <a16:creationId xmlns:a16="http://schemas.microsoft.com/office/drawing/2014/main" id="{2742E564-EA7F-3BAE-024E-74E750EEF99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" name="TextBox 16">
                  <a:extLst>
                    <a:ext uri="{FF2B5EF4-FFF2-40B4-BE49-F238E27FC236}">
                      <a16:creationId xmlns:a16="http://schemas.microsoft.com/office/drawing/2014/main" id="{276F46C0-EBEC-0AEB-6142-403E33870D8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6" name="Group 17">
              <a:extLst>
                <a:ext uri="{FF2B5EF4-FFF2-40B4-BE49-F238E27FC236}">
                  <a16:creationId xmlns:a16="http://schemas.microsoft.com/office/drawing/2014/main" id="{AD1EB6F2-2C66-CEDB-A7F8-72551E87CC3D}"/>
                </a:ext>
              </a:extLst>
            </p:cNvPr>
            <p:cNvGrpSpPr/>
            <p:nvPr userDrawn="1"/>
          </p:nvGrpSpPr>
          <p:grpSpPr>
            <a:xfrm>
              <a:off x="7029159" y="2731788"/>
              <a:ext cx="700913" cy="700913"/>
              <a:chOff x="0" y="0"/>
              <a:chExt cx="1401826" cy="1401826"/>
            </a:xfrm>
          </p:grpSpPr>
          <p:grpSp>
            <p:nvGrpSpPr>
              <p:cNvPr id="17" name="Group 18">
                <a:extLst>
                  <a:ext uri="{FF2B5EF4-FFF2-40B4-BE49-F238E27FC236}">
                    <a16:creationId xmlns:a16="http://schemas.microsoft.com/office/drawing/2014/main" id="{CA8B967D-65B1-5C7C-739B-8C55016BFEB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4" name="Freeform 19">
                  <a:extLst>
                    <a:ext uri="{FF2B5EF4-FFF2-40B4-BE49-F238E27FC236}">
                      <a16:creationId xmlns:a16="http://schemas.microsoft.com/office/drawing/2014/main" id="{A0D277F4-35D0-8707-8B6B-CFC772F165B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" name="TextBox 20">
                  <a:extLst>
                    <a:ext uri="{FF2B5EF4-FFF2-40B4-BE49-F238E27FC236}">
                      <a16:creationId xmlns:a16="http://schemas.microsoft.com/office/drawing/2014/main" id="{90C2C6D8-8848-B8A0-D547-AEED2E8EFD4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" name="Group 21">
                <a:extLst>
                  <a:ext uri="{FF2B5EF4-FFF2-40B4-BE49-F238E27FC236}">
                    <a16:creationId xmlns:a16="http://schemas.microsoft.com/office/drawing/2014/main" id="{975730D5-C63C-AFBD-F0EA-304744D6CF1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2" name="Freeform 22">
                  <a:extLst>
                    <a:ext uri="{FF2B5EF4-FFF2-40B4-BE49-F238E27FC236}">
                      <a16:creationId xmlns:a16="http://schemas.microsoft.com/office/drawing/2014/main" id="{06DD1B14-2FBB-8C0D-59B3-F574B0C192C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" name="TextBox 23">
                  <a:extLst>
                    <a:ext uri="{FF2B5EF4-FFF2-40B4-BE49-F238E27FC236}">
                      <a16:creationId xmlns:a16="http://schemas.microsoft.com/office/drawing/2014/main" id="{67C406D5-3FC3-8AC7-0999-C56FEED32BE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" name="Group 24">
                <a:extLst>
                  <a:ext uri="{FF2B5EF4-FFF2-40B4-BE49-F238E27FC236}">
                    <a16:creationId xmlns:a16="http://schemas.microsoft.com/office/drawing/2014/main" id="{6C8DBFCA-BEBC-A840-FBB0-B0F5A596A00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0" name="Freeform 25">
                  <a:extLst>
                    <a:ext uri="{FF2B5EF4-FFF2-40B4-BE49-F238E27FC236}">
                      <a16:creationId xmlns:a16="http://schemas.microsoft.com/office/drawing/2014/main" id="{8528920D-319C-DD27-7CF9-585502BB8D9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" name="TextBox 26">
                  <a:extLst>
                    <a:ext uri="{FF2B5EF4-FFF2-40B4-BE49-F238E27FC236}">
                      <a16:creationId xmlns:a16="http://schemas.microsoft.com/office/drawing/2014/main" id="{CF8E8B8A-8AFF-0D3C-4C2A-E51E9EA16F6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6" name="Group 27">
              <a:extLst>
                <a:ext uri="{FF2B5EF4-FFF2-40B4-BE49-F238E27FC236}">
                  <a16:creationId xmlns:a16="http://schemas.microsoft.com/office/drawing/2014/main" id="{56D4521D-5748-AAF3-D70F-BD60486FE432}"/>
                </a:ext>
              </a:extLst>
            </p:cNvPr>
            <p:cNvGrpSpPr/>
            <p:nvPr userDrawn="1"/>
          </p:nvGrpSpPr>
          <p:grpSpPr>
            <a:xfrm rot="5400000">
              <a:off x="7029159" y="3580949"/>
              <a:ext cx="700913" cy="700913"/>
              <a:chOff x="0" y="0"/>
              <a:chExt cx="1401826" cy="1401826"/>
            </a:xfrm>
          </p:grpSpPr>
          <p:grpSp>
            <p:nvGrpSpPr>
              <p:cNvPr id="27" name="Group 28">
                <a:extLst>
                  <a:ext uri="{FF2B5EF4-FFF2-40B4-BE49-F238E27FC236}">
                    <a16:creationId xmlns:a16="http://schemas.microsoft.com/office/drawing/2014/main" id="{0D124645-3A37-C245-F3FA-C20AFE5FF32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4" name="Freeform 29">
                  <a:extLst>
                    <a:ext uri="{FF2B5EF4-FFF2-40B4-BE49-F238E27FC236}">
                      <a16:creationId xmlns:a16="http://schemas.microsoft.com/office/drawing/2014/main" id="{99AF6254-B314-DE6D-9F52-EE5BAE6A1E1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" name="TextBox 30">
                  <a:extLst>
                    <a:ext uri="{FF2B5EF4-FFF2-40B4-BE49-F238E27FC236}">
                      <a16:creationId xmlns:a16="http://schemas.microsoft.com/office/drawing/2014/main" id="{F1C68D5F-47A2-454D-273B-B62CF344128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" name="Group 31">
                <a:extLst>
                  <a:ext uri="{FF2B5EF4-FFF2-40B4-BE49-F238E27FC236}">
                    <a16:creationId xmlns:a16="http://schemas.microsoft.com/office/drawing/2014/main" id="{12DD00AD-8F07-4BBB-14FA-BEE5CD05E34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2" name="Freeform 32">
                  <a:extLst>
                    <a:ext uri="{FF2B5EF4-FFF2-40B4-BE49-F238E27FC236}">
                      <a16:creationId xmlns:a16="http://schemas.microsoft.com/office/drawing/2014/main" id="{66031D6C-46E3-4D3A-69DF-9F3859C6A9A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" name="TextBox 33">
                  <a:extLst>
                    <a:ext uri="{FF2B5EF4-FFF2-40B4-BE49-F238E27FC236}">
                      <a16:creationId xmlns:a16="http://schemas.microsoft.com/office/drawing/2014/main" id="{4EEA5289-F04E-77C5-B25B-83FF98B71D3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" name="Group 34">
                <a:extLst>
                  <a:ext uri="{FF2B5EF4-FFF2-40B4-BE49-F238E27FC236}">
                    <a16:creationId xmlns:a16="http://schemas.microsoft.com/office/drawing/2014/main" id="{59306DE6-3200-5FDA-172D-AE264F8F7B1C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0" name="Freeform 35">
                  <a:extLst>
                    <a:ext uri="{FF2B5EF4-FFF2-40B4-BE49-F238E27FC236}">
                      <a16:creationId xmlns:a16="http://schemas.microsoft.com/office/drawing/2014/main" id="{919DE0E1-132A-69D9-80E4-82C27A9C5CD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" name="TextBox 36">
                  <a:extLst>
                    <a:ext uri="{FF2B5EF4-FFF2-40B4-BE49-F238E27FC236}">
                      <a16:creationId xmlns:a16="http://schemas.microsoft.com/office/drawing/2014/main" id="{8A2AE658-A423-A2F2-A159-F5A84A0ADDB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6" name="Group 37">
              <a:extLst>
                <a:ext uri="{FF2B5EF4-FFF2-40B4-BE49-F238E27FC236}">
                  <a16:creationId xmlns:a16="http://schemas.microsoft.com/office/drawing/2014/main" id="{ACB2C2A7-40C3-1B26-C533-5B4A5BE0F78C}"/>
                </a:ext>
              </a:extLst>
            </p:cNvPr>
            <p:cNvGrpSpPr/>
            <p:nvPr userDrawn="1"/>
          </p:nvGrpSpPr>
          <p:grpSpPr>
            <a:xfrm>
              <a:off x="7022895" y="4430111"/>
              <a:ext cx="187549" cy="700913"/>
              <a:chOff x="0" y="0"/>
              <a:chExt cx="193323" cy="722489"/>
            </a:xfrm>
          </p:grpSpPr>
          <p:sp>
            <p:nvSpPr>
              <p:cNvPr id="37" name="Freeform 38">
                <a:extLst>
                  <a:ext uri="{FF2B5EF4-FFF2-40B4-BE49-F238E27FC236}">
                    <a16:creationId xmlns:a16="http://schemas.microsoft.com/office/drawing/2014/main" id="{4EA287E4-0DF8-482D-D80D-70EF5D9EA5D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8" name="TextBox 39">
                <a:extLst>
                  <a:ext uri="{FF2B5EF4-FFF2-40B4-BE49-F238E27FC236}">
                    <a16:creationId xmlns:a16="http://schemas.microsoft.com/office/drawing/2014/main" id="{9E3F9338-BAD6-1A69-11C4-B902472E116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9" name="Group 40">
              <a:extLst>
                <a:ext uri="{FF2B5EF4-FFF2-40B4-BE49-F238E27FC236}">
                  <a16:creationId xmlns:a16="http://schemas.microsoft.com/office/drawing/2014/main" id="{5B9C1513-DCCC-C719-4A93-2571374AD9E1}"/>
                </a:ext>
              </a:extLst>
            </p:cNvPr>
            <p:cNvGrpSpPr/>
            <p:nvPr userDrawn="1"/>
          </p:nvGrpSpPr>
          <p:grpSpPr>
            <a:xfrm rot="-5400000">
              <a:off x="7279577" y="4686793"/>
              <a:ext cx="187549" cy="700913"/>
              <a:chOff x="0" y="0"/>
              <a:chExt cx="193323" cy="722489"/>
            </a:xfrm>
          </p:grpSpPr>
          <p:sp>
            <p:nvSpPr>
              <p:cNvPr id="40" name="Freeform 41">
                <a:extLst>
                  <a:ext uri="{FF2B5EF4-FFF2-40B4-BE49-F238E27FC236}">
                    <a16:creationId xmlns:a16="http://schemas.microsoft.com/office/drawing/2014/main" id="{83B07E38-1A3C-17B3-DFD4-704D33BCB7B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1" name="TextBox 42">
                <a:extLst>
                  <a:ext uri="{FF2B5EF4-FFF2-40B4-BE49-F238E27FC236}">
                    <a16:creationId xmlns:a16="http://schemas.microsoft.com/office/drawing/2014/main" id="{7179E669-210C-A0F5-6F84-A6B8943284B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2" name="Group 43">
              <a:extLst>
                <a:ext uri="{FF2B5EF4-FFF2-40B4-BE49-F238E27FC236}">
                  <a16:creationId xmlns:a16="http://schemas.microsoft.com/office/drawing/2014/main" id="{3539F475-54F1-EAD3-D826-3FA2979AA2B2}"/>
                </a:ext>
              </a:extLst>
            </p:cNvPr>
            <p:cNvGrpSpPr/>
            <p:nvPr userDrawn="1"/>
          </p:nvGrpSpPr>
          <p:grpSpPr>
            <a:xfrm rot="-8100000">
              <a:off x="7702559" y="3475450"/>
              <a:ext cx="187549" cy="1776794"/>
              <a:chOff x="0" y="0"/>
              <a:chExt cx="193323" cy="1831488"/>
            </a:xfrm>
          </p:grpSpPr>
          <p:sp>
            <p:nvSpPr>
              <p:cNvPr id="43" name="Freeform 44">
                <a:extLst>
                  <a:ext uri="{FF2B5EF4-FFF2-40B4-BE49-F238E27FC236}">
                    <a16:creationId xmlns:a16="http://schemas.microsoft.com/office/drawing/2014/main" id="{EE8C5EE6-14AE-89D6-A70C-D5190CA02037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31488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31488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31488"/>
                    </a:lnTo>
                    <a:lnTo>
                      <a:pt x="0" y="1831488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4" name="TextBox 45">
                <a:extLst>
                  <a:ext uri="{FF2B5EF4-FFF2-40B4-BE49-F238E27FC236}">
                    <a16:creationId xmlns:a16="http://schemas.microsoft.com/office/drawing/2014/main" id="{66903A5A-9623-FCBB-778E-2D2981F585E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9588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5" name="Group 46">
              <a:extLst>
                <a:ext uri="{FF2B5EF4-FFF2-40B4-BE49-F238E27FC236}">
                  <a16:creationId xmlns:a16="http://schemas.microsoft.com/office/drawing/2014/main" id="{56B9F8E1-6DC4-6A40-ADAE-FD1379ECF028}"/>
                </a:ext>
              </a:extLst>
            </p:cNvPr>
            <p:cNvGrpSpPr/>
            <p:nvPr userDrawn="1"/>
          </p:nvGrpSpPr>
          <p:grpSpPr>
            <a:xfrm rot="-5400000">
              <a:off x="7029159" y="1033465"/>
              <a:ext cx="700913" cy="700913"/>
              <a:chOff x="0" y="0"/>
              <a:chExt cx="1401826" cy="1401826"/>
            </a:xfrm>
          </p:grpSpPr>
          <p:grpSp>
            <p:nvGrpSpPr>
              <p:cNvPr id="46" name="Group 47">
                <a:extLst>
                  <a:ext uri="{FF2B5EF4-FFF2-40B4-BE49-F238E27FC236}">
                    <a16:creationId xmlns:a16="http://schemas.microsoft.com/office/drawing/2014/main" id="{2E680EFC-88A5-DBF0-5C1F-773B62A1FCA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3" name="Freeform 48">
                  <a:extLst>
                    <a:ext uri="{FF2B5EF4-FFF2-40B4-BE49-F238E27FC236}">
                      <a16:creationId xmlns:a16="http://schemas.microsoft.com/office/drawing/2014/main" id="{387BD6FB-E98F-73C0-FB93-4161740FDDD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4" name="TextBox 49">
                  <a:extLst>
                    <a:ext uri="{FF2B5EF4-FFF2-40B4-BE49-F238E27FC236}">
                      <a16:creationId xmlns:a16="http://schemas.microsoft.com/office/drawing/2014/main" id="{8BAEFEE3-F1AB-7D5E-2554-388F6694D15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7" name="Group 50">
                <a:extLst>
                  <a:ext uri="{FF2B5EF4-FFF2-40B4-BE49-F238E27FC236}">
                    <a16:creationId xmlns:a16="http://schemas.microsoft.com/office/drawing/2014/main" id="{4E6C2A3B-95CA-0FD6-7896-700DBB192E4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1" name="Freeform 51">
                  <a:extLst>
                    <a:ext uri="{FF2B5EF4-FFF2-40B4-BE49-F238E27FC236}">
                      <a16:creationId xmlns:a16="http://schemas.microsoft.com/office/drawing/2014/main" id="{86526CAE-EC6E-F469-ECD0-ABE0879F4D6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" name="TextBox 52">
                  <a:extLst>
                    <a:ext uri="{FF2B5EF4-FFF2-40B4-BE49-F238E27FC236}">
                      <a16:creationId xmlns:a16="http://schemas.microsoft.com/office/drawing/2014/main" id="{24E34333-91BD-F96F-23B2-677865BEBDD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8" name="Group 53">
                <a:extLst>
                  <a:ext uri="{FF2B5EF4-FFF2-40B4-BE49-F238E27FC236}">
                    <a16:creationId xmlns:a16="http://schemas.microsoft.com/office/drawing/2014/main" id="{1A5DCE58-A6F0-FEAC-E8C3-A91A6948D1ED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9" name="Freeform 54">
                  <a:extLst>
                    <a:ext uri="{FF2B5EF4-FFF2-40B4-BE49-F238E27FC236}">
                      <a16:creationId xmlns:a16="http://schemas.microsoft.com/office/drawing/2014/main" id="{7070F61C-77B2-44A6-2CA2-7125DFA13DF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0" name="TextBox 55">
                  <a:extLst>
                    <a:ext uri="{FF2B5EF4-FFF2-40B4-BE49-F238E27FC236}">
                      <a16:creationId xmlns:a16="http://schemas.microsoft.com/office/drawing/2014/main" id="{D4BC1188-0F7E-2F2C-A12C-0C3D303337E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5" name="Group 56">
              <a:extLst>
                <a:ext uri="{FF2B5EF4-FFF2-40B4-BE49-F238E27FC236}">
                  <a16:creationId xmlns:a16="http://schemas.microsoft.com/office/drawing/2014/main" id="{DDD9832F-6500-154F-B89F-A6105A12BDE7}"/>
                </a:ext>
              </a:extLst>
            </p:cNvPr>
            <p:cNvGrpSpPr/>
            <p:nvPr userDrawn="1"/>
          </p:nvGrpSpPr>
          <p:grpSpPr>
            <a:xfrm rot="-10800000">
              <a:off x="7022894" y="1882627"/>
              <a:ext cx="707176" cy="700913"/>
              <a:chOff x="0" y="0"/>
              <a:chExt cx="1414352" cy="1401826"/>
            </a:xfrm>
          </p:grpSpPr>
          <p:grpSp>
            <p:nvGrpSpPr>
              <p:cNvPr id="56" name="Group 57">
                <a:extLst>
                  <a:ext uri="{FF2B5EF4-FFF2-40B4-BE49-F238E27FC236}">
                    <a16:creationId xmlns:a16="http://schemas.microsoft.com/office/drawing/2014/main" id="{46CFEC3D-89CD-CAF5-7D15-8B796B3630C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3" name="Freeform 58">
                  <a:extLst>
                    <a:ext uri="{FF2B5EF4-FFF2-40B4-BE49-F238E27FC236}">
                      <a16:creationId xmlns:a16="http://schemas.microsoft.com/office/drawing/2014/main" id="{C15B230F-D883-D097-0A5B-696B965E52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4" name="TextBox 59">
                  <a:extLst>
                    <a:ext uri="{FF2B5EF4-FFF2-40B4-BE49-F238E27FC236}">
                      <a16:creationId xmlns:a16="http://schemas.microsoft.com/office/drawing/2014/main" id="{67613314-CF05-14CD-3A41-1AF8C141083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7" name="Group 60">
                <a:extLst>
                  <a:ext uri="{FF2B5EF4-FFF2-40B4-BE49-F238E27FC236}">
                    <a16:creationId xmlns:a16="http://schemas.microsoft.com/office/drawing/2014/main" id="{B007A952-7109-C209-117D-4A7C2E8977C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1" name="Freeform 61">
                  <a:extLst>
                    <a:ext uri="{FF2B5EF4-FFF2-40B4-BE49-F238E27FC236}">
                      <a16:creationId xmlns:a16="http://schemas.microsoft.com/office/drawing/2014/main" id="{EADE9EDC-DADC-76C3-DF7F-1B5204FE36B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2" name="TextBox 62">
                  <a:extLst>
                    <a:ext uri="{FF2B5EF4-FFF2-40B4-BE49-F238E27FC236}">
                      <a16:creationId xmlns:a16="http://schemas.microsoft.com/office/drawing/2014/main" id="{BB497166-C1E2-6086-C20D-2557EA08BC6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8" name="Group 63">
                <a:extLst>
                  <a:ext uri="{FF2B5EF4-FFF2-40B4-BE49-F238E27FC236}">
                    <a16:creationId xmlns:a16="http://schemas.microsoft.com/office/drawing/2014/main" id="{4911DD7E-BCB6-2771-A006-25DE11BD3D6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59" name="Freeform 64">
                  <a:extLst>
                    <a:ext uri="{FF2B5EF4-FFF2-40B4-BE49-F238E27FC236}">
                      <a16:creationId xmlns:a16="http://schemas.microsoft.com/office/drawing/2014/main" id="{1121CC7B-1199-4E83-916C-F3BCDDA84D8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0" name="TextBox 65">
                  <a:extLst>
                    <a:ext uri="{FF2B5EF4-FFF2-40B4-BE49-F238E27FC236}">
                      <a16:creationId xmlns:a16="http://schemas.microsoft.com/office/drawing/2014/main" id="{BA7B5A0F-6B96-38D4-586A-06EDF63C8F3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5" name="Group 66">
              <a:extLst>
                <a:ext uri="{FF2B5EF4-FFF2-40B4-BE49-F238E27FC236}">
                  <a16:creationId xmlns:a16="http://schemas.microsoft.com/office/drawing/2014/main" id="{88D21CB5-596E-4DA8-AB31-0DC24219D30B}"/>
                </a:ext>
              </a:extLst>
            </p:cNvPr>
            <p:cNvGrpSpPr/>
            <p:nvPr userDrawn="1"/>
          </p:nvGrpSpPr>
          <p:grpSpPr>
            <a:xfrm rot="-5400000">
              <a:off x="7877432" y="5279272"/>
              <a:ext cx="707176" cy="700913"/>
              <a:chOff x="0" y="0"/>
              <a:chExt cx="1414352" cy="1401826"/>
            </a:xfrm>
          </p:grpSpPr>
          <p:grpSp>
            <p:nvGrpSpPr>
              <p:cNvPr id="66" name="Group 67">
                <a:extLst>
                  <a:ext uri="{FF2B5EF4-FFF2-40B4-BE49-F238E27FC236}">
                    <a16:creationId xmlns:a16="http://schemas.microsoft.com/office/drawing/2014/main" id="{AB2B4AD5-E79B-6A14-2B7A-093F10328C4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3" name="Freeform 68">
                  <a:extLst>
                    <a:ext uri="{FF2B5EF4-FFF2-40B4-BE49-F238E27FC236}">
                      <a16:creationId xmlns:a16="http://schemas.microsoft.com/office/drawing/2014/main" id="{08D1F733-8288-1E23-8772-49EFE417428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4" name="TextBox 69">
                  <a:extLst>
                    <a:ext uri="{FF2B5EF4-FFF2-40B4-BE49-F238E27FC236}">
                      <a16:creationId xmlns:a16="http://schemas.microsoft.com/office/drawing/2014/main" id="{A312B710-B773-6E24-F4C4-D1C91387564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7" name="Group 70">
                <a:extLst>
                  <a:ext uri="{FF2B5EF4-FFF2-40B4-BE49-F238E27FC236}">
                    <a16:creationId xmlns:a16="http://schemas.microsoft.com/office/drawing/2014/main" id="{A3077ADF-C4E2-3F57-85AB-60CA736F5B9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1" name="Freeform 71">
                  <a:extLst>
                    <a:ext uri="{FF2B5EF4-FFF2-40B4-BE49-F238E27FC236}">
                      <a16:creationId xmlns:a16="http://schemas.microsoft.com/office/drawing/2014/main" id="{BD6F3FD6-73F0-F80E-1CF8-C9D40CAE0B4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2" name="TextBox 72">
                  <a:extLst>
                    <a:ext uri="{FF2B5EF4-FFF2-40B4-BE49-F238E27FC236}">
                      <a16:creationId xmlns:a16="http://schemas.microsoft.com/office/drawing/2014/main" id="{8BD41BF0-4D16-36FB-2D8F-2A3E7AC1064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8" name="Group 73">
                <a:extLst>
                  <a:ext uri="{FF2B5EF4-FFF2-40B4-BE49-F238E27FC236}">
                    <a16:creationId xmlns:a16="http://schemas.microsoft.com/office/drawing/2014/main" id="{E6103C66-C0ED-316F-F178-B4B3D1743CD4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9" name="Freeform 74">
                  <a:extLst>
                    <a:ext uri="{FF2B5EF4-FFF2-40B4-BE49-F238E27FC236}">
                      <a16:creationId xmlns:a16="http://schemas.microsoft.com/office/drawing/2014/main" id="{AA2B36ED-55D0-66C8-AB9F-8706851AE40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0" name="TextBox 75">
                  <a:extLst>
                    <a:ext uri="{FF2B5EF4-FFF2-40B4-BE49-F238E27FC236}">
                      <a16:creationId xmlns:a16="http://schemas.microsoft.com/office/drawing/2014/main" id="{D09AB6E3-AF23-5A7A-E8C9-9491838F88B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5" name="Group 76">
              <a:extLst>
                <a:ext uri="{FF2B5EF4-FFF2-40B4-BE49-F238E27FC236}">
                  <a16:creationId xmlns:a16="http://schemas.microsoft.com/office/drawing/2014/main" id="{B2F5D901-9857-93E9-F990-B7594B89F897}"/>
                </a:ext>
              </a:extLst>
            </p:cNvPr>
            <p:cNvGrpSpPr/>
            <p:nvPr userDrawn="1"/>
          </p:nvGrpSpPr>
          <p:grpSpPr>
            <a:xfrm>
              <a:off x="7883696" y="2731788"/>
              <a:ext cx="700913" cy="700913"/>
              <a:chOff x="0" y="0"/>
              <a:chExt cx="1401826" cy="1401826"/>
            </a:xfrm>
          </p:grpSpPr>
          <p:grpSp>
            <p:nvGrpSpPr>
              <p:cNvPr id="76" name="Group 77">
                <a:extLst>
                  <a:ext uri="{FF2B5EF4-FFF2-40B4-BE49-F238E27FC236}">
                    <a16:creationId xmlns:a16="http://schemas.microsoft.com/office/drawing/2014/main" id="{DC5C84C8-AFC9-2B4E-C770-8DA1E0E0C5F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3" name="Freeform 78">
                  <a:extLst>
                    <a:ext uri="{FF2B5EF4-FFF2-40B4-BE49-F238E27FC236}">
                      <a16:creationId xmlns:a16="http://schemas.microsoft.com/office/drawing/2014/main" id="{5F2F23FD-8A3D-A6CE-D25D-E19AA6FF124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4" name="TextBox 79">
                  <a:extLst>
                    <a:ext uri="{FF2B5EF4-FFF2-40B4-BE49-F238E27FC236}">
                      <a16:creationId xmlns:a16="http://schemas.microsoft.com/office/drawing/2014/main" id="{6961BF28-2A6E-9C0E-55A2-2071C561296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7" name="Group 80">
                <a:extLst>
                  <a:ext uri="{FF2B5EF4-FFF2-40B4-BE49-F238E27FC236}">
                    <a16:creationId xmlns:a16="http://schemas.microsoft.com/office/drawing/2014/main" id="{CD673972-9350-F46F-A0F1-1E7F1D5D537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1" name="Freeform 81">
                  <a:extLst>
                    <a:ext uri="{FF2B5EF4-FFF2-40B4-BE49-F238E27FC236}">
                      <a16:creationId xmlns:a16="http://schemas.microsoft.com/office/drawing/2014/main" id="{89E55C7B-ED30-B36B-3878-4FD6AEE81C3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2" name="TextBox 82">
                  <a:extLst>
                    <a:ext uri="{FF2B5EF4-FFF2-40B4-BE49-F238E27FC236}">
                      <a16:creationId xmlns:a16="http://schemas.microsoft.com/office/drawing/2014/main" id="{0B6AD1A5-463A-FFC2-029E-CAA1510881C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8" name="Group 83">
                <a:extLst>
                  <a:ext uri="{FF2B5EF4-FFF2-40B4-BE49-F238E27FC236}">
                    <a16:creationId xmlns:a16="http://schemas.microsoft.com/office/drawing/2014/main" id="{03580923-C713-DCFF-EFAA-13B211BD90BA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79" name="Freeform 84">
                  <a:extLst>
                    <a:ext uri="{FF2B5EF4-FFF2-40B4-BE49-F238E27FC236}">
                      <a16:creationId xmlns:a16="http://schemas.microsoft.com/office/drawing/2014/main" id="{CE92362C-D682-F88E-4767-F074560F10E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0" name="TextBox 85">
                  <a:extLst>
                    <a:ext uri="{FF2B5EF4-FFF2-40B4-BE49-F238E27FC236}">
                      <a16:creationId xmlns:a16="http://schemas.microsoft.com/office/drawing/2014/main" id="{A35C3034-318C-503F-21E5-1A809C07750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5" name="Group 86">
              <a:extLst>
                <a:ext uri="{FF2B5EF4-FFF2-40B4-BE49-F238E27FC236}">
                  <a16:creationId xmlns:a16="http://schemas.microsoft.com/office/drawing/2014/main" id="{69797926-17D7-E420-3CC0-3F26FE60DF87}"/>
                </a:ext>
              </a:extLst>
            </p:cNvPr>
            <p:cNvGrpSpPr/>
            <p:nvPr userDrawn="1"/>
          </p:nvGrpSpPr>
          <p:grpSpPr>
            <a:xfrm rot="-10800000">
              <a:off x="8397060" y="3580949"/>
              <a:ext cx="187549" cy="700913"/>
              <a:chOff x="0" y="0"/>
              <a:chExt cx="193323" cy="722489"/>
            </a:xfrm>
          </p:grpSpPr>
          <p:sp>
            <p:nvSpPr>
              <p:cNvPr id="86" name="Freeform 87">
                <a:extLst>
                  <a:ext uri="{FF2B5EF4-FFF2-40B4-BE49-F238E27FC236}">
                    <a16:creationId xmlns:a16="http://schemas.microsoft.com/office/drawing/2014/main" id="{289E8CBE-7827-F6B7-86C3-3DA6EEB8795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7" name="TextBox 88">
                <a:extLst>
                  <a:ext uri="{FF2B5EF4-FFF2-40B4-BE49-F238E27FC236}">
                    <a16:creationId xmlns:a16="http://schemas.microsoft.com/office/drawing/2014/main" id="{A150EE2C-CFA3-CFAA-FFF5-10DB7DD4BD5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88" name="Group 89">
              <a:extLst>
                <a:ext uri="{FF2B5EF4-FFF2-40B4-BE49-F238E27FC236}">
                  <a16:creationId xmlns:a16="http://schemas.microsoft.com/office/drawing/2014/main" id="{F272291F-313B-0EC5-2B16-E901381EF661}"/>
                </a:ext>
              </a:extLst>
            </p:cNvPr>
            <p:cNvGrpSpPr/>
            <p:nvPr userDrawn="1"/>
          </p:nvGrpSpPr>
          <p:grpSpPr>
            <a:xfrm rot="5400000">
              <a:off x="8140378" y="3324267"/>
              <a:ext cx="187549" cy="700913"/>
              <a:chOff x="0" y="0"/>
              <a:chExt cx="193323" cy="722489"/>
            </a:xfrm>
          </p:grpSpPr>
          <p:sp>
            <p:nvSpPr>
              <p:cNvPr id="89" name="Freeform 90">
                <a:extLst>
                  <a:ext uri="{FF2B5EF4-FFF2-40B4-BE49-F238E27FC236}">
                    <a16:creationId xmlns:a16="http://schemas.microsoft.com/office/drawing/2014/main" id="{88D1C41F-0D76-B73F-8711-6DF11C42FB6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90" name="TextBox 91">
                <a:extLst>
                  <a:ext uri="{FF2B5EF4-FFF2-40B4-BE49-F238E27FC236}">
                    <a16:creationId xmlns:a16="http://schemas.microsoft.com/office/drawing/2014/main" id="{CBCF5F45-9218-ED41-BEBA-F103846469E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91" name="Group 92">
              <a:extLst>
                <a:ext uri="{FF2B5EF4-FFF2-40B4-BE49-F238E27FC236}">
                  <a16:creationId xmlns:a16="http://schemas.microsoft.com/office/drawing/2014/main" id="{B7B6AFAD-C760-3F20-B79D-6A139DC9E3F2}"/>
                </a:ext>
              </a:extLst>
            </p:cNvPr>
            <p:cNvGrpSpPr/>
            <p:nvPr userDrawn="1"/>
          </p:nvGrpSpPr>
          <p:grpSpPr>
            <a:xfrm rot="-5400000">
              <a:off x="7877432" y="4430111"/>
              <a:ext cx="707176" cy="700913"/>
              <a:chOff x="0" y="0"/>
              <a:chExt cx="1414352" cy="1401826"/>
            </a:xfrm>
          </p:grpSpPr>
          <p:grpSp>
            <p:nvGrpSpPr>
              <p:cNvPr id="92" name="Group 93">
                <a:extLst>
                  <a:ext uri="{FF2B5EF4-FFF2-40B4-BE49-F238E27FC236}">
                    <a16:creationId xmlns:a16="http://schemas.microsoft.com/office/drawing/2014/main" id="{0DBD59BB-3441-4929-2BD4-BA1D5FAFF97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99" name="Freeform 94">
                  <a:extLst>
                    <a:ext uri="{FF2B5EF4-FFF2-40B4-BE49-F238E27FC236}">
                      <a16:creationId xmlns:a16="http://schemas.microsoft.com/office/drawing/2014/main" id="{B72BA52C-33B4-69D5-12D5-6EDE32FCC38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0" name="TextBox 95">
                  <a:extLst>
                    <a:ext uri="{FF2B5EF4-FFF2-40B4-BE49-F238E27FC236}">
                      <a16:creationId xmlns:a16="http://schemas.microsoft.com/office/drawing/2014/main" id="{9821A353-F49A-A22E-0D0E-E99792133BF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3" name="Group 96">
                <a:extLst>
                  <a:ext uri="{FF2B5EF4-FFF2-40B4-BE49-F238E27FC236}">
                    <a16:creationId xmlns:a16="http://schemas.microsoft.com/office/drawing/2014/main" id="{81F61D60-ABE3-1648-0709-CC02EC53563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97" name="Freeform 97">
                  <a:extLst>
                    <a:ext uri="{FF2B5EF4-FFF2-40B4-BE49-F238E27FC236}">
                      <a16:creationId xmlns:a16="http://schemas.microsoft.com/office/drawing/2014/main" id="{A679302C-F145-60A7-59D4-64790BA06FC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8" name="TextBox 98">
                  <a:extLst>
                    <a:ext uri="{FF2B5EF4-FFF2-40B4-BE49-F238E27FC236}">
                      <a16:creationId xmlns:a16="http://schemas.microsoft.com/office/drawing/2014/main" id="{DFCA4C27-E2C0-7BBB-2B21-D94803730E3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4" name="Group 99">
                <a:extLst>
                  <a:ext uri="{FF2B5EF4-FFF2-40B4-BE49-F238E27FC236}">
                    <a16:creationId xmlns:a16="http://schemas.microsoft.com/office/drawing/2014/main" id="{62E4FD32-F9F8-4F9D-58BD-7673D50C08A2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95" name="Freeform 100">
                  <a:extLst>
                    <a:ext uri="{FF2B5EF4-FFF2-40B4-BE49-F238E27FC236}">
                      <a16:creationId xmlns:a16="http://schemas.microsoft.com/office/drawing/2014/main" id="{FD1B5169-E3BA-5E83-4723-01964E12D37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6" name="TextBox 101">
                  <a:extLst>
                    <a:ext uri="{FF2B5EF4-FFF2-40B4-BE49-F238E27FC236}">
                      <a16:creationId xmlns:a16="http://schemas.microsoft.com/office/drawing/2014/main" id="{48734645-7658-EF59-2C6C-EFE730048EF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01" name="Group 102">
              <a:extLst>
                <a:ext uri="{FF2B5EF4-FFF2-40B4-BE49-F238E27FC236}">
                  <a16:creationId xmlns:a16="http://schemas.microsoft.com/office/drawing/2014/main" id="{A9F2A4BD-9C2B-0761-5660-953E261E57BC}"/>
                </a:ext>
              </a:extLst>
            </p:cNvPr>
            <p:cNvGrpSpPr/>
            <p:nvPr userDrawn="1"/>
          </p:nvGrpSpPr>
          <p:grpSpPr>
            <a:xfrm rot="5400000">
              <a:off x="7883696" y="184304"/>
              <a:ext cx="700913" cy="700913"/>
              <a:chOff x="0" y="0"/>
              <a:chExt cx="1401826" cy="1401826"/>
            </a:xfrm>
          </p:grpSpPr>
          <p:grpSp>
            <p:nvGrpSpPr>
              <p:cNvPr id="102" name="Group 103">
                <a:extLst>
                  <a:ext uri="{FF2B5EF4-FFF2-40B4-BE49-F238E27FC236}">
                    <a16:creationId xmlns:a16="http://schemas.microsoft.com/office/drawing/2014/main" id="{926B167A-888F-CF06-DABD-B0EFB25C7A7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09" name="Freeform 104">
                  <a:extLst>
                    <a:ext uri="{FF2B5EF4-FFF2-40B4-BE49-F238E27FC236}">
                      <a16:creationId xmlns:a16="http://schemas.microsoft.com/office/drawing/2014/main" id="{14A6DAC4-8485-103F-7228-43B21B7EF20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0" name="TextBox 105">
                  <a:extLst>
                    <a:ext uri="{FF2B5EF4-FFF2-40B4-BE49-F238E27FC236}">
                      <a16:creationId xmlns:a16="http://schemas.microsoft.com/office/drawing/2014/main" id="{CB186807-5C77-508A-1D65-0F1E197B017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3" name="Group 106">
                <a:extLst>
                  <a:ext uri="{FF2B5EF4-FFF2-40B4-BE49-F238E27FC236}">
                    <a16:creationId xmlns:a16="http://schemas.microsoft.com/office/drawing/2014/main" id="{6C4FBC2F-A4C4-0A00-5712-1E39F109E14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07" name="Freeform 107">
                  <a:extLst>
                    <a:ext uri="{FF2B5EF4-FFF2-40B4-BE49-F238E27FC236}">
                      <a16:creationId xmlns:a16="http://schemas.microsoft.com/office/drawing/2014/main" id="{A7B39B5C-0F6A-2344-5720-76BE47218BE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8" name="TextBox 108">
                  <a:extLst>
                    <a:ext uri="{FF2B5EF4-FFF2-40B4-BE49-F238E27FC236}">
                      <a16:creationId xmlns:a16="http://schemas.microsoft.com/office/drawing/2014/main" id="{FA5BB386-4AA3-933D-E977-53B8E0A7856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4" name="Group 109">
                <a:extLst>
                  <a:ext uri="{FF2B5EF4-FFF2-40B4-BE49-F238E27FC236}">
                    <a16:creationId xmlns:a16="http://schemas.microsoft.com/office/drawing/2014/main" id="{E27C6030-0197-721E-D7CC-D6B6909882E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05" name="Freeform 110">
                  <a:extLst>
                    <a:ext uri="{FF2B5EF4-FFF2-40B4-BE49-F238E27FC236}">
                      <a16:creationId xmlns:a16="http://schemas.microsoft.com/office/drawing/2014/main" id="{F85799B9-B167-E886-F9A1-23C5FA2B143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6" name="TextBox 111">
                  <a:extLst>
                    <a:ext uri="{FF2B5EF4-FFF2-40B4-BE49-F238E27FC236}">
                      <a16:creationId xmlns:a16="http://schemas.microsoft.com/office/drawing/2014/main" id="{E3E12EB5-F2AB-08C0-4D85-7281BF8BE19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11" name="Group 112">
              <a:extLst>
                <a:ext uri="{FF2B5EF4-FFF2-40B4-BE49-F238E27FC236}">
                  <a16:creationId xmlns:a16="http://schemas.microsoft.com/office/drawing/2014/main" id="{4059CA46-0530-CBFD-06CD-3FA3D7D77C9D}"/>
                </a:ext>
              </a:extLst>
            </p:cNvPr>
            <p:cNvGrpSpPr/>
            <p:nvPr userDrawn="1"/>
          </p:nvGrpSpPr>
          <p:grpSpPr>
            <a:xfrm>
              <a:off x="7883696" y="1033465"/>
              <a:ext cx="700913" cy="700913"/>
              <a:chOff x="0" y="0"/>
              <a:chExt cx="1401826" cy="1401826"/>
            </a:xfrm>
          </p:grpSpPr>
          <p:grpSp>
            <p:nvGrpSpPr>
              <p:cNvPr id="112" name="Group 113">
                <a:extLst>
                  <a:ext uri="{FF2B5EF4-FFF2-40B4-BE49-F238E27FC236}">
                    <a16:creationId xmlns:a16="http://schemas.microsoft.com/office/drawing/2014/main" id="{DCC6D001-89FE-E5D5-D2BF-F2635681A75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19" name="Freeform 114">
                  <a:extLst>
                    <a:ext uri="{FF2B5EF4-FFF2-40B4-BE49-F238E27FC236}">
                      <a16:creationId xmlns:a16="http://schemas.microsoft.com/office/drawing/2014/main" id="{C25DB40F-0CE0-9F77-029B-41D3F4A30EA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0" name="TextBox 115">
                  <a:extLst>
                    <a:ext uri="{FF2B5EF4-FFF2-40B4-BE49-F238E27FC236}">
                      <a16:creationId xmlns:a16="http://schemas.microsoft.com/office/drawing/2014/main" id="{DD4126E5-A922-9935-7F01-18F2994CD45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13" name="Group 116">
                <a:extLst>
                  <a:ext uri="{FF2B5EF4-FFF2-40B4-BE49-F238E27FC236}">
                    <a16:creationId xmlns:a16="http://schemas.microsoft.com/office/drawing/2014/main" id="{724DD20B-18B5-B256-D718-4A7B2BB35F0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17" name="Freeform 117">
                  <a:extLst>
                    <a:ext uri="{FF2B5EF4-FFF2-40B4-BE49-F238E27FC236}">
                      <a16:creationId xmlns:a16="http://schemas.microsoft.com/office/drawing/2014/main" id="{4B2924D9-CF0D-FAD7-A1FA-82D1A1F2EF8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8" name="TextBox 118">
                  <a:extLst>
                    <a:ext uri="{FF2B5EF4-FFF2-40B4-BE49-F238E27FC236}">
                      <a16:creationId xmlns:a16="http://schemas.microsoft.com/office/drawing/2014/main" id="{FCEF406B-C517-E0B1-5319-BF0ABC266A8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14" name="Group 119">
                <a:extLst>
                  <a:ext uri="{FF2B5EF4-FFF2-40B4-BE49-F238E27FC236}">
                    <a16:creationId xmlns:a16="http://schemas.microsoft.com/office/drawing/2014/main" id="{2AF485AE-D35B-2595-835E-F653A2693198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15" name="Freeform 120">
                  <a:extLst>
                    <a:ext uri="{FF2B5EF4-FFF2-40B4-BE49-F238E27FC236}">
                      <a16:creationId xmlns:a16="http://schemas.microsoft.com/office/drawing/2014/main" id="{49CA4D9E-2754-EAD0-E90C-3D1C05C02AF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6" name="TextBox 121">
                  <a:extLst>
                    <a:ext uri="{FF2B5EF4-FFF2-40B4-BE49-F238E27FC236}">
                      <a16:creationId xmlns:a16="http://schemas.microsoft.com/office/drawing/2014/main" id="{DFF7D822-CE32-4CE5-6DDB-E393E681B35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21" name="Group 122">
              <a:extLst>
                <a:ext uri="{FF2B5EF4-FFF2-40B4-BE49-F238E27FC236}">
                  <a16:creationId xmlns:a16="http://schemas.microsoft.com/office/drawing/2014/main" id="{6CA02214-2848-AB9D-070B-93B2B6140665}"/>
                </a:ext>
              </a:extLst>
            </p:cNvPr>
            <p:cNvGrpSpPr/>
            <p:nvPr userDrawn="1"/>
          </p:nvGrpSpPr>
          <p:grpSpPr>
            <a:xfrm rot="-5400000">
              <a:off x="7877432" y="1882627"/>
              <a:ext cx="707176" cy="700913"/>
              <a:chOff x="0" y="0"/>
              <a:chExt cx="1414352" cy="1401826"/>
            </a:xfrm>
          </p:grpSpPr>
          <p:grpSp>
            <p:nvGrpSpPr>
              <p:cNvPr id="122" name="Group 123">
                <a:extLst>
                  <a:ext uri="{FF2B5EF4-FFF2-40B4-BE49-F238E27FC236}">
                    <a16:creationId xmlns:a16="http://schemas.microsoft.com/office/drawing/2014/main" id="{F394735A-3433-640D-A5AC-9EACBFF48E8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29" name="Freeform 124">
                  <a:extLst>
                    <a:ext uri="{FF2B5EF4-FFF2-40B4-BE49-F238E27FC236}">
                      <a16:creationId xmlns:a16="http://schemas.microsoft.com/office/drawing/2014/main" id="{E2D0204E-6D25-84E1-0B75-9382455B112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0" name="TextBox 125">
                  <a:extLst>
                    <a:ext uri="{FF2B5EF4-FFF2-40B4-BE49-F238E27FC236}">
                      <a16:creationId xmlns:a16="http://schemas.microsoft.com/office/drawing/2014/main" id="{4B3BA7B3-BFC8-1D30-EE1F-95C0EC66B7B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3" name="Group 126">
                <a:extLst>
                  <a:ext uri="{FF2B5EF4-FFF2-40B4-BE49-F238E27FC236}">
                    <a16:creationId xmlns:a16="http://schemas.microsoft.com/office/drawing/2014/main" id="{A4ABBB47-D96E-C254-3152-47539891ED2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27" name="Freeform 127">
                  <a:extLst>
                    <a:ext uri="{FF2B5EF4-FFF2-40B4-BE49-F238E27FC236}">
                      <a16:creationId xmlns:a16="http://schemas.microsoft.com/office/drawing/2014/main" id="{3BE575B2-5201-D6D4-75A9-805077D9DF9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8" name="TextBox 128">
                  <a:extLst>
                    <a:ext uri="{FF2B5EF4-FFF2-40B4-BE49-F238E27FC236}">
                      <a16:creationId xmlns:a16="http://schemas.microsoft.com/office/drawing/2014/main" id="{F2622CD1-6422-406C-BA14-0F677DBD8AD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4" name="Group 129">
                <a:extLst>
                  <a:ext uri="{FF2B5EF4-FFF2-40B4-BE49-F238E27FC236}">
                    <a16:creationId xmlns:a16="http://schemas.microsoft.com/office/drawing/2014/main" id="{04E2304C-F985-948F-6C90-37EE56C4F1AB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25" name="Freeform 130">
                  <a:extLst>
                    <a:ext uri="{FF2B5EF4-FFF2-40B4-BE49-F238E27FC236}">
                      <a16:creationId xmlns:a16="http://schemas.microsoft.com/office/drawing/2014/main" id="{56F3D670-F2A5-61D1-DBDA-7E84BA2F457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6" name="TextBox 131">
                  <a:extLst>
                    <a:ext uri="{FF2B5EF4-FFF2-40B4-BE49-F238E27FC236}">
                      <a16:creationId xmlns:a16="http://schemas.microsoft.com/office/drawing/2014/main" id="{99608986-1FAB-25C2-838E-82A5B3F9CE8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31" name="Group 132">
              <a:extLst>
                <a:ext uri="{FF2B5EF4-FFF2-40B4-BE49-F238E27FC236}">
                  <a16:creationId xmlns:a16="http://schemas.microsoft.com/office/drawing/2014/main" id="{B89C2746-959B-745C-64A5-FC3B25B52C98}"/>
                </a:ext>
              </a:extLst>
            </p:cNvPr>
            <p:cNvGrpSpPr/>
            <p:nvPr userDrawn="1"/>
          </p:nvGrpSpPr>
          <p:grpSpPr>
            <a:xfrm>
              <a:off x="8731969" y="5279272"/>
              <a:ext cx="707176" cy="700913"/>
              <a:chOff x="0" y="0"/>
              <a:chExt cx="1414352" cy="1401826"/>
            </a:xfrm>
          </p:grpSpPr>
          <p:grpSp>
            <p:nvGrpSpPr>
              <p:cNvPr id="132" name="Group 133">
                <a:extLst>
                  <a:ext uri="{FF2B5EF4-FFF2-40B4-BE49-F238E27FC236}">
                    <a16:creationId xmlns:a16="http://schemas.microsoft.com/office/drawing/2014/main" id="{54B1AEBF-B918-9E72-38BE-CB187E6E1EF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39" name="Freeform 134">
                  <a:extLst>
                    <a:ext uri="{FF2B5EF4-FFF2-40B4-BE49-F238E27FC236}">
                      <a16:creationId xmlns:a16="http://schemas.microsoft.com/office/drawing/2014/main" id="{9242D3F8-FCBF-0F97-6B0D-74A42D191CE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0" name="TextBox 135">
                  <a:extLst>
                    <a:ext uri="{FF2B5EF4-FFF2-40B4-BE49-F238E27FC236}">
                      <a16:creationId xmlns:a16="http://schemas.microsoft.com/office/drawing/2014/main" id="{7F23F374-7858-6932-229A-82C28CB73CB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3" name="Group 136">
                <a:extLst>
                  <a:ext uri="{FF2B5EF4-FFF2-40B4-BE49-F238E27FC236}">
                    <a16:creationId xmlns:a16="http://schemas.microsoft.com/office/drawing/2014/main" id="{0682F14A-DAE3-B479-70A7-7113E81A0CA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37" name="Freeform 137">
                  <a:extLst>
                    <a:ext uri="{FF2B5EF4-FFF2-40B4-BE49-F238E27FC236}">
                      <a16:creationId xmlns:a16="http://schemas.microsoft.com/office/drawing/2014/main" id="{26249121-30B3-23A4-A442-8AE2E00DBFA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8" name="TextBox 138">
                  <a:extLst>
                    <a:ext uri="{FF2B5EF4-FFF2-40B4-BE49-F238E27FC236}">
                      <a16:creationId xmlns:a16="http://schemas.microsoft.com/office/drawing/2014/main" id="{C172117D-15F6-B1E4-2716-97E3F143674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4" name="Group 139">
                <a:extLst>
                  <a:ext uri="{FF2B5EF4-FFF2-40B4-BE49-F238E27FC236}">
                    <a16:creationId xmlns:a16="http://schemas.microsoft.com/office/drawing/2014/main" id="{04EC97E8-93DD-5FB6-C2A8-1579F8B3131D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35" name="Freeform 140">
                  <a:extLst>
                    <a:ext uri="{FF2B5EF4-FFF2-40B4-BE49-F238E27FC236}">
                      <a16:creationId xmlns:a16="http://schemas.microsoft.com/office/drawing/2014/main" id="{00A862DB-0EB8-65A8-CB1F-3E500E28623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6" name="TextBox 141">
                  <a:extLst>
                    <a:ext uri="{FF2B5EF4-FFF2-40B4-BE49-F238E27FC236}">
                      <a16:creationId xmlns:a16="http://schemas.microsoft.com/office/drawing/2014/main" id="{98FE9C38-C631-B5DE-D035-FD997D6C15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41" name="Group 142">
              <a:extLst>
                <a:ext uri="{FF2B5EF4-FFF2-40B4-BE49-F238E27FC236}">
                  <a16:creationId xmlns:a16="http://schemas.microsoft.com/office/drawing/2014/main" id="{7349955A-B0B4-3596-BCB7-18800F30B0F5}"/>
                </a:ext>
              </a:extLst>
            </p:cNvPr>
            <p:cNvGrpSpPr/>
            <p:nvPr userDrawn="1"/>
          </p:nvGrpSpPr>
          <p:grpSpPr>
            <a:xfrm rot="-10800000">
              <a:off x="8738233" y="2731788"/>
              <a:ext cx="700913" cy="700913"/>
              <a:chOff x="0" y="0"/>
              <a:chExt cx="1401826" cy="1401826"/>
            </a:xfrm>
          </p:grpSpPr>
          <p:grpSp>
            <p:nvGrpSpPr>
              <p:cNvPr id="142" name="Group 143">
                <a:extLst>
                  <a:ext uri="{FF2B5EF4-FFF2-40B4-BE49-F238E27FC236}">
                    <a16:creationId xmlns:a16="http://schemas.microsoft.com/office/drawing/2014/main" id="{6C46F434-A51E-559C-1317-3BE319EC21B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49" name="Freeform 144">
                  <a:extLst>
                    <a:ext uri="{FF2B5EF4-FFF2-40B4-BE49-F238E27FC236}">
                      <a16:creationId xmlns:a16="http://schemas.microsoft.com/office/drawing/2014/main" id="{E3105A1A-1758-BDED-E89F-4DA5219C188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0" name="TextBox 145">
                  <a:extLst>
                    <a:ext uri="{FF2B5EF4-FFF2-40B4-BE49-F238E27FC236}">
                      <a16:creationId xmlns:a16="http://schemas.microsoft.com/office/drawing/2014/main" id="{E47DC845-067C-4713-58FB-1A1518E6DB5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3" name="Group 146">
                <a:extLst>
                  <a:ext uri="{FF2B5EF4-FFF2-40B4-BE49-F238E27FC236}">
                    <a16:creationId xmlns:a16="http://schemas.microsoft.com/office/drawing/2014/main" id="{2322421F-BEEC-AC0C-A7D4-EB69F5AAC30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47" name="Freeform 147">
                  <a:extLst>
                    <a:ext uri="{FF2B5EF4-FFF2-40B4-BE49-F238E27FC236}">
                      <a16:creationId xmlns:a16="http://schemas.microsoft.com/office/drawing/2014/main" id="{701557F5-C0F7-E856-1658-1AD03248690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8" name="TextBox 148">
                  <a:extLst>
                    <a:ext uri="{FF2B5EF4-FFF2-40B4-BE49-F238E27FC236}">
                      <a16:creationId xmlns:a16="http://schemas.microsoft.com/office/drawing/2014/main" id="{2AABD483-F089-A1D1-77DF-B104ABE4460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4" name="Group 149">
                <a:extLst>
                  <a:ext uri="{FF2B5EF4-FFF2-40B4-BE49-F238E27FC236}">
                    <a16:creationId xmlns:a16="http://schemas.microsoft.com/office/drawing/2014/main" id="{FB49D8CF-9ACC-14A3-BE21-B73251A5CEAE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45" name="Freeform 150">
                  <a:extLst>
                    <a:ext uri="{FF2B5EF4-FFF2-40B4-BE49-F238E27FC236}">
                      <a16:creationId xmlns:a16="http://schemas.microsoft.com/office/drawing/2014/main" id="{11A03CD7-966F-C336-2CA7-B1474FA7DF2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6" name="TextBox 151">
                  <a:extLst>
                    <a:ext uri="{FF2B5EF4-FFF2-40B4-BE49-F238E27FC236}">
                      <a16:creationId xmlns:a16="http://schemas.microsoft.com/office/drawing/2014/main" id="{8253A359-D809-4D8A-C82A-5E6896DF2F6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51" name="Group 152">
              <a:extLst>
                <a:ext uri="{FF2B5EF4-FFF2-40B4-BE49-F238E27FC236}">
                  <a16:creationId xmlns:a16="http://schemas.microsoft.com/office/drawing/2014/main" id="{346E94EB-352B-5EE4-FA32-DDA97502ED5B}"/>
                </a:ext>
              </a:extLst>
            </p:cNvPr>
            <p:cNvGrpSpPr/>
            <p:nvPr userDrawn="1"/>
          </p:nvGrpSpPr>
          <p:grpSpPr>
            <a:xfrm>
              <a:off x="8738233" y="3580949"/>
              <a:ext cx="700913" cy="700913"/>
              <a:chOff x="0" y="0"/>
              <a:chExt cx="1401826" cy="1401826"/>
            </a:xfrm>
          </p:grpSpPr>
          <p:grpSp>
            <p:nvGrpSpPr>
              <p:cNvPr id="152" name="Group 153">
                <a:extLst>
                  <a:ext uri="{FF2B5EF4-FFF2-40B4-BE49-F238E27FC236}">
                    <a16:creationId xmlns:a16="http://schemas.microsoft.com/office/drawing/2014/main" id="{9A698E15-D8FB-FEEB-C427-17BB2A5467A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59" name="Freeform 154">
                  <a:extLst>
                    <a:ext uri="{FF2B5EF4-FFF2-40B4-BE49-F238E27FC236}">
                      <a16:creationId xmlns:a16="http://schemas.microsoft.com/office/drawing/2014/main" id="{83DD60A8-1F0D-EEBC-BC06-6BF49C59F10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0" name="TextBox 155">
                  <a:extLst>
                    <a:ext uri="{FF2B5EF4-FFF2-40B4-BE49-F238E27FC236}">
                      <a16:creationId xmlns:a16="http://schemas.microsoft.com/office/drawing/2014/main" id="{90DC6E66-6D8C-804F-4AF6-004CECF8F5A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3" name="Group 156">
                <a:extLst>
                  <a:ext uri="{FF2B5EF4-FFF2-40B4-BE49-F238E27FC236}">
                    <a16:creationId xmlns:a16="http://schemas.microsoft.com/office/drawing/2014/main" id="{7BFC816D-F00B-8D1D-A19E-E91D5EB5B3A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57" name="Freeform 157">
                  <a:extLst>
                    <a:ext uri="{FF2B5EF4-FFF2-40B4-BE49-F238E27FC236}">
                      <a16:creationId xmlns:a16="http://schemas.microsoft.com/office/drawing/2014/main" id="{25A17CB8-459D-7ABC-92F9-4417FBED949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8" name="TextBox 158">
                  <a:extLst>
                    <a:ext uri="{FF2B5EF4-FFF2-40B4-BE49-F238E27FC236}">
                      <a16:creationId xmlns:a16="http://schemas.microsoft.com/office/drawing/2014/main" id="{05F18E18-D48F-1F40-7F1C-4D655D6C470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4" name="Group 159">
                <a:extLst>
                  <a:ext uri="{FF2B5EF4-FFF2-40B4-BE49-F238E27FC236}">
                    <a16:creationId xmlns:a16="http://schemas.microsoft.com/office/drawing/2014/main" id="{6387EAD6-827B-1222-3EF0-BACA33994EDD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55" name="Freeform 160">
                  <a:extLst>
                    <a:ext uri="{FF2B5EF4-FFF2-40B4-BE49-F238E27FC236}">
                      <a16:creationId xmlns:a16="http://schemas.microsoft.com/office/drawing/2014/main" id="{E52D1FB2-AFF5-26BF-CA98-E830F706BF1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6" name="TextBox 161">
                  <a:extLst>
                    <a:ext uri="{FF2B5EF4-FFF2-40B4-BE49-F238E27FC236}">
                      <a16:creationId xmlns:a16="http://schemas.microsoft.com/office/drawing/2014/main" id="{772E97B1-4835-632A-B071-7ADE1A46867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61" name="Group 162">
              <a:extLst>
                <a:ext uri="{FF2B5EF4-FFF2-40B4-BE49-F238E27FC236}">
                  <a16:creationId xmlns:a16="http://schemas.microsoft.com/office/drawing/2014/main" id="{2575A6C3-A203-7720-F3B9-CCBD0449DD89}"/>
                </a:ext>
              </a:extLst>
            </p:cNvPr>
            <p:cNvGrpSpPr/>
            <p:nvPr userDrawn="1"/>
          </p:nvGrpSpPr>
          <p:grpSpPr>
            <a:xfrm rot="-5400000">
              <a:off x="8731969" y="4430111"/>
              <a:ext cx="707176" cy="700913"/>
              <a:chOff x="0" y="0"/>
              <a:chExt cx="1414352" cy="1401826"/>
            </a:xfrm>
          </p:grpSpPr>
          <p:grpSp>
            <p:nvGrpSpPr>
              <p:cNvPr id="162" name="Group 163">
                <a:extLst>
                  <a:ext uri="{FF2B5EF4-FFF2-40B4-BE49-F238E27FC236}">
                    <a16:creationId xmlns:a16="http://schemas.microsoft.com/office/drawing/2014/main" id="{5818D5F9-BF12-C344-3EF7-5AF1C23C90F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69" name="Freeform 164">
                  <a:extLst>
                    <a:ext uri="{FF2B5EF4-FFF2-40B4-BE49-F238E27FC236}">
                      <a16:creationId xmlns:a16="http://schemas.microsoft.com/office/drawing/2014/main" id="{85974ED6-EC48-42D1-589F-101019F7880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0" name="TextBox 165">
                  <a:extLst>
                    <a:ext uri="{FF2B5EF4-FFF2-40B4-BE49-F238E27FC236}">
                      <a16:creationId xmlns:a16="http://schemas.microsoft.com/office/drawing/2014/main" id="{CD35B007-0E0A-A0F2-7200-C080F39AB41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3" name="Group 166">
                <a:extLst>
                  <a:ext uri="{FF2B5EF4-FFF2-40B4-BE49-F238E27FC236}">
                    <a16:creationId xmlns:a16="http://schemas.microsoft.com/office/drawing/2014/main" id="{0F46FE12-0633-3585-164D-6CFF641EDB8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67" name="Freeform 167">
                  <a:extLst>
                    <a:ext uri="{FF2B5EF4-FFF2-40B4-BE49-F238E27FC236}">
                      <a16:creationId xmlns:a16="http://schemas.microsoft.com/office/drawing/2014/main" id="{6D12923A-C74A-10AF-8B36-055AB2F6292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8" name="TextBox 168">
                  <a:extLst>
                    <a:ext uri="{FF2B5EF4-FFF2-40B4-BE49-F238E27FC236}">
                      <a16:creationId xmlns:a16="http://schemas.microsoft.com/office/drawing/2014/main" id="{FD32C52C-0BB7-4262-D5D4-40C03FA6A17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4" name="Group 169">
                <a:extLst>
                  <a:ext uri="{FF2B5EF4-FFF2-40B4-BE49-F238E27FC236}">
                    <a16:creationId xmlns:a16="http://schemas.microsoft.com/office/drawing/2014/main" id="{AE31180F-FA12-DB80-09C6-50D3757DBF7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65" name="Freeform 170">
                  <a:extLst>
                    <a:ext uri="{FF2B5EF4-FFF2-40B4-BE49-F238E27FC236}">
                      <a16:creationId xmlns:a16="http://schemas.microsoft.com/office/drawing/2014/main" id="{C904A9D2-B901-CB83-E69B-898101FB792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6" name="TextBox 171">
                  <a:extLst>
                    <a:ext uri="{FF2B5EF4-FFF2-40B4-BE49-F238E27FC236}">
                      <a16:creationId xmlns:a16="http://schemas.microsoft.com/office/drawing/2014/main" id="{6D89296E-A81C-B069-2339-6126AF1AEB6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71" name="Group 172">
              <a:extLst>
                <a:ext uri="{FF2B5EF4-FFF2-40B4-BE49-F238E27FC236}">
                  <a16:creationId xmlns:a16="http://schemas.microsoft.com/office/drawing/2014/main" id="{FC94756D-3398-EDBE-F26B-27F071BAC226}"/>
                </a:ext>
              </a:extLst>
            </p:cNvPr>
            <p:cNvGrpSpPr/>
            <p:nvPr userDrawn="1"/>
          </p:nvGrpSpPr>
          <p:grpSpPr>
            <a:xfrm>
              <a:off x="8738233" y="184304"/>
              <a:ext cx="700913" cy="700913"/>
              <a:chOff x="0" y="0"/>
              <a:chExt cx="1401826" cy="1401826"/>
            </a:xfrm>
          </p:grpSpPr>
          <p:grpSp>
            <p:nvGrpSpPr>
              <p:cNvPr id="172" name="Group 173">
                <a:extLst>
                  <a:ext uri="{FF2B5EF4-FFF2-40B4-BE49-F238E27FC236}">
                    <a16:creationId xmlns:a16="http://schemas.microsoft.com/office/drawing/2014/main" id="{ED6CA7A8-7E3B-1877-1EB6-4AD68072438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79" name="Freeform 174">
                  <a:extLst>
                    <a:ext uri="{FF2B5EF4-FFF2-40B4-BE49-F238E27FC236}">
                      <a16:creationId xmlns:a16="http://schemas.microsoft.com/office/drawing/2014/main" id="{30DB9B57-9F39-D96D-F3DB-391C2389CA7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0" name="TextBox 175">
                  <a:extLst>
                    <a:ext uri="{FF2B5EF4-FFF2-40B4-BE49-F238E27FC236}">
                      <a16:creationId xmlns:a16="http://schemas.microsoft.com/office/drawing/2014/main" id="{B9D32B14-98C8-37F3-2660-6F547D6986C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73" name="Group 176">
                <a:extLst>
                  <a:ext uri="{FF2B5EF4-FFF2-40B4-BE49-F238E27FC236}">
                    <a16:creationId xmlns:a16="http://schemas.microsoft.com/office/drawing/2014/main" id="{6B912534-749B-4110-6B0E-4C9F21B97BC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77" name="Freeform 177">
                  <a:extLst>
                    <a:ext uri="{FF2B5EF4-FFF2-40B4-BE49-F238E27FC236}">
                      <a16:creationId xmlns:a16="http://schemas.microsoft.com/office/drawing/2014/main" id="{C2817C1C-2E72-B21E-C9A4-86E9125FF22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8" name="TextBox 178">
                  <a:extLst>
                    <a:ext uri="{FF2B5EF4-FFF2-40B4-BE49-F238E27FC236}">
                      <a16:creationId xmlns:a16="http://schemas.microsoft.com/office/drawing/2014/main" id="{EE554DF8-1D00-6650-1E36-920A66B439E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74" name="Group 179">
                <a:extLst>
                  <a:ext uri="{FF2B5EF4-FFF2-40B4-BE49-F238E27FC236}">
                    <a16:creationId xmlns:a16="http://schemas.microsoft.com/office/drawing/2014/main" id="{56EC1D01-B414-A407-14F1-807881239087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75" name="Freeform 180">
                  <a:extLst>
                    <a:ext uri="{FF2B5EF4-FFF2-40B4-BE49-F238E27FC236}">
                      <a16:creationId xmlns:a16="http://schemas.microsoft.com/office/drawing/2014/main" id="{42A7A2CC-71A3-CD35-8189-AE20328B040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6" name="TextBox 181">
                  <a:extLst>
                    <a:ext uri="{FF2B5EF4-FFF2-40B4-BE49-F238E27FC236}">
                      <a16:creationId xmlns:a16="http://schemas.microsoft.com/office/drawing/2014/main" id="{9961B7F3-0E66-3263-2CD5-37D855F6A44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81" name="Group 182">
              <a:extLst>
                <a:ext uri="{FF2B5EF4-FFF2-40B4-BE49-F238E27FC236}">
                  <a16:creationId xmlns:a16="http://schemas.microsoft.com/office/drawing/2014/main" id="{FCE68321-F728-EFA1-F2FC-CBD3964CAD0E}"/>
                </a:ext>
              </a:extLst>
            </p:cNvPr>
            <p:cNvGrpSpPr/>
            <p:nvPr userDrawn="1"/>
          </p:nvGrpSpPr>
          <p:grpSpPr>
            <a:xfrm rot="-10800000">
              <a:off x="8738233" y="1033465"/>
              <a:ext cx="700913" cy="700913"/>
              <a:chOff x="0" y="0"/>
              <a:chExt cx="1401826" cy="1401826"/>
            </a:xfrm>
          </p:grpSpPr>
          <p:grpSp>
            <p:nvGrpSpPr>
              <p:cNvPr id="182" name="Group 183">
                <a:extLst>
                  <a:ext uri="{FF2B5EF4-FFF2-40B4-BE49-F238E27FC236}">
                    <a16:creationId xmlns:a16="http://schemas.microsoft.com/office/drawing/2014/main" id="{91745BAF-5722-2857-021A-900B8971A41C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89" name="Freeform 184">
                  <a:extLst>
                    <a:ext uri="{FF2B5EF4-FFF2-40B4-BE49-F238E27FC236}">
                      <a16:creationId xmlns:a16="http://schemas.microsoft.com/office/drawing/2014/main" id="{EA8669F1-C31B-8873-0C37-33A310FB7E0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0" name="TextBox 185">
                  <a:extLst>
                    <a:ext uri="{FF2B5EF4-FFF2-40B4-BE49-F238E27FC236}">
                      <a16:creationId xmlns:a16="http://schemas.microsoft.com/office/drawing/2014/main" id="{5708CA37-1BB8-2D41-4A31-1463D9C37F8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3" name="Group 186">
                <a:extLst>
                  <a:ext uri="{FF2B5EF4-FFF2-40B4-BE49-F238E27FC236}">
                    <a16:creationId xmlns:a16="http://schemas.microsoft.com/office/drawing/2014/main" id="{C157E964-ACAB-70B1-941D-7918A53E466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87" name="Freeform 187">
                  <a:extLst>
                    <a:ext uri="{FF2B5EF4-FFF2-40B4-BE49-F238E27FC236}">
                      <a16:creationId xmlns:a16="http://schemas.microsoft.com/office/drawing/2014/main" id="{790D36EF-31A3-9DA9-3EC2-4E7FD5A2943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8" name="TextBox 188">
                  <a:extLst>
                    <a:ext uri="{FF2B5EF4-FFF2-40B4-BE49-F238E27FC236}">
                      <a16:creationId xmlns:a16="http://schemas.microsoft.com/office/drawing/2014/main" id="{78AD76A0-9B75-2D5D-CED6-C5604B3B945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4" name="Group 189">
                <a:extLst>
                  <a:ext uri="{FF2B5EF4-FFF2-40B4-BE49-F238E27FC236}">
                    <a16:creationId xmlns:a16="http://schemas.microsoft.com/office/drawing/2014/main" id="{1D012423-CD1C-8433-0D0A-D97E5F850C3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85" name="Freeform 190">
                  <a:extLst>
                    <a:ext uri="{FF2B5EF4-FFF2-40B4-BE49-F238E27FC236}">
                      <a16:creationId xmlns:a16="http://schemas.microsoft.com/office/drawing/2014/main" id="{0A2624B9-9283-9591-2CDC-F2A24A15068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6" name="TextBox 191">
                  <a:extLst>
                    <a:ext uri="{FF2B5EF4-FFF2-40B4-BE49-F238E27FC236}">
                      <a16:creationId xmlns:a16="http://schemas.microsoft.com/office/drawing/2014/main" id="{3F9D0B03-1913-359D-662F-D257AEAE9C5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91" name="Group 192">
              <a:extLst>
                <a:ext uri="{FF2B5EF4-FFF2-40B4-BE49-F238E27FC236}">
                  <a16:creationId xmlns:a16="http://schemas.microsoft.com/office/drawing/2014/main" id="{2242B3FA-7964-7129-BBE3-4158BA576B2E}"/>
                </a:ext>
              </a:extLst>
            </p:cNvPr>
            <p:cNvGrpSpPr/>
            <p:nvPr userDrawn="1"/>
          </p:nvGrpSpPr>
          <p:grpSpPr>
            <a:xfrm rot="5400000">
              <a:off x="8731969" y="1882627"/>
              <a:ext cx="707176" cy="700913"/>
              <a:chOff x="0" y="0"/>
              <a:chExt cx="1414352" cy="1401826"/>
            </a:xfrm>
          </p:grpSpPr>
          <p:grpSp>
            <p:nvGrpSpPr>
              <p:cNvPr id="192" name="Group 193">
                <a:extLst>
                  <a:ext uri="{FF2B5EF4-FFF2-40B4-BE49-F238E27FC236}">
                    <a16:creationId xmlns:a16="http://schemas.microsoft.com/office/drawing/2014/main" id="{25778A50-E239-FE5B-F303-84CF9B9C816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99" name="Freeform 194">
                  <a:extLst>
                    <a:ext uri="{FF2B5EF4-FFF2-40B4-BE49-F238E27FC236}">
                      <a16:creationId xmlns:a16="http://schemas.microsoft.com/office/drawing/2014/main" id="{E3F7A076-D937-9394-14BB-916BD9EBF33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0" name="TextBox 195">
                  <a:extLst>
                    <a:ext uri="{FF2B5EF4-FFF2-40B4-BE49-F238E27FC236}">
                      <a16:creationId xmlns:a16="http://schemas.microsoft.com/office/drawing/2014/main" id="{519E43F3-D2D2-B67B-F6F4-14839A2E9B5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3" name="Group 196">
                <a:extLst>
                  <a:ext uri="{FF2B5EF4-FFF2-40B4-BE49-F238E27FC236}">
                    <a16:creationId xmlns:a16="http://schemas.microsoft.com/office/drawing/2014/main" id="{8F33EACF-20B6-FEC2-37FC-FAD20BA8ADC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97" name="Freeform 197">
                  <a:extLst>
                    <a:ext uri="{FF2B5EF4-FFF2-40B4-BE49-F238E27FC236}">
                      <a16:creationId xmlns:a16="http://schemas.microsoft.com/office/drawing/2014/main" id="{882093DA-DA18-ECC8-F2EB-30700D1289E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8" name="TextBox 198">
                  <a:extLst>
                    <a:ext uri="{FF2B5EF4-FFF2-40B4-BE49-F238E27FC236}">
                      <a16:creationId xmlns:a16="http://schemas.microsoft.com/office/drawing/2014/main" id="{3B2BE66B-84B5-68C4-CC97-6DEF1D6648B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4" name="Group 199">
                <a:extLst>
                  <a:ext uri="{FF2B5EF4-FFF2-40B4-BE49-F238E27FC236}">
                    <a16:creationId xmlns:a16="http://schemas.microsoft.com/office/drawing/2014/main" id="{88F7B355-6905-5ECC-7803-C5D8D6980C6E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95" name="Freeform 200">
                  <a:extLst>
                    <a:ext uri="{FF2B5EF4-FFF2-40B4-BE49-F238E27FC236}">
                      <a16:creationId xmlns:a16="http://schemas.microsoft.com/office/drawing/2014/main" id="{67B2CD9F-158D-A895-9CEE-4F2B54687B9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6" name="TextBox 201">
                  <a:extLst>
                    <a:ext uri="{FF2B5EF4-FFF2-40B4-BE49-F238E27FC236}">
                      <a16:creationId xmlns:a16="http://schemas.microsoft.com/office/drawing/2014/main" id="{8AE5DE5A-44CA-F19E-A846-756ECCA46E5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01" name="Group 202">
              <a:extLst>
                <a:ext uri="{FF2B5EF4-FFF2-40B4-BE49-F238E27FC236}">
                  <a16:creationId xmlns:a16="http://schemas.microsoft.com/office/drawing/2014/main" id="{FD6209A4-968F-F406-A2B1-BA16858E0F44}"/>
                </a:ext>
              </a:extLst>
            </p:cNvPr>
            <p:cNvGrpSpPr/>
            <p:nvPr userDrawn="1"/>
          </p:nvGrpSpPr>
          <p:grpSpPr>
            <a:xfrm rot="-10800000">
              <a:off x="9586507" y="5279272"/>
              <a:ext cx="707176" cy="700913"/>
              <a:chOff x="0" y="0"/>
              <a:chExt cx="1414352" cy="1401826"/>
            </a:xfrm>
          </p:grpSpPr>
          <p:grpSp>
            <p:nvGrpSpPr>
              <p:cNvPr id="202" name="Group 203">
                <a:extLst>
                  <a:ext uri="{FF2B5EF4-FFF2-40B4-BE49-F238E27FC236}">
                    <a16:creationId xmlns:a16="http://schemas.microsoft.com/office/drawing/2014/main" id="{8C831E21-A721-4B3C-3046-F106EDB367C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09" name="Freeform 204">
                  <a:extLst>
                    <a:ext uri="{FF2B5EF4-FFF2-40B4-BE49-F238E27FC236}">
                      <a16:creationId xmlns:a16="http://schemas.microsoft.com/office/drawing/2014/main" id="{86D90096-1D3E-9643-13B6-5479CA8AFC0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0" name="TextBox 205">
                  <a:extLst>
                    <a:ext uri="{FF2B5EF4-FFF2-40B4-BE49-F238E27FC236}">
                      <a16:creationId xmlns:a16="http://schemas.microsoft.com/office/drawing/2014/main" id="{3F3F19A0-A081-494C-C4ED-3DF0E91214B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03" name="Group 206">
                <a:extLst>
                  <a:ext uri="{FF2B5EF4-FFF2-40B4-BE49-F238E27FC236}">
                    <a16:creationId xmlns:a16="http://schemas.microsoft.com/office/drawing/2014/main" id="{BC9C7CDB-39A1-29BA-4E9E-E8445FE8910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07" name="Freeform 207">
                  <a:extLst>
                    <a:ext uri="{FF2B5EF4-FFF2-40B4-BE49-F238E27FC236}">
                      <a16:creationId xmlns:a16="http://schemas.microsoft.com/office/drawing/2014/main" id="{5C664D3E-13B6-A92F-4676-789C32A0579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8" name="TextBox 208">
                  <a:extLst>
                    <a:ext uri="{FF2B5EF4-FFF2-40B4-BE49-F238E27FC236}">
                      <a16:creationId xmlns:a16="http://schemas.microsoft.com/office/drawing/2014/main" id="{29339401-0972-AAE0-FEF9-526F54357D3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04" name="Group 209">
                <a:extLst>
                  <a:ext uri="{FF2B5EF4-FFF2-40B4-BE49-F238E27FC236}">
                    <a16:creationId xmlns:a16="http://schemas.microsoft.com/office/drawing/2014/main" id="{84F6E1AF-FCF0-3554-7F3E-B5D7895410D7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05" name="Freeform 210">
                  <a:extLst>
                    <a:ext uri="{FF2B5EF4-FFF2-40B4-BE49-F238E27FC236}">
                      <a16:creationId xmlns:a16="http://schemas.microsoft.com/office/drawing/2014/main" id="{4D770BD3-F626-9312-9AC5-1DE4CA502D1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6" name="TextBox 211">
                  <a:extLst>
                    <a:ext uri="{FF2B5EF4-FFF2-40B4-BE49-F238E27FC236}">
                      <a16:creationId xmlns:a16="http://schemas.microsoft.com/office/drawing/2014/main" id="{F21889AB-88C0-323D-3931-FD97A8CEC7B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11" name="Group 212">
              <a:extLst>
                <a:ext uri="{FF2B5EF4-FFF2-40B4-BE49-F238E27FC236}">
                  <a16:creationId xmlns:a16="http://schemas.microsoft.com/office/drawing/2014/main" id="{5DEE6176-A2EF-B8CB-30F4-DD1F85E6B97F}"/>
                </a:ext>
              </a:extLst>
            </p:cNvPr>
            <p:cNvGrpSpPr/>
            <p:nvPr userDrawn="1"/>
          </p:nvGrpSpPr>
          <p:grpSpPr>
            <a:xfrm rot="5400000">
              <a:off x="9849453" y="2475106"/>
              <a:ext cx="187549" cy="700913"/>
              <a:chOff x="0" y="0"/>
              <a:chExt cx="193323" cy="722489"/>
            </a:xfrm>
          </p:grpSpPr>
          <p:sp>
            <p:nvSpPr>
              <p:cNvPr id="212" name="Freeform 213">
                <a:extLst>
                  <a:ext uri="{FF2B5EF4-FFF2-40B4-BE49-F238E27FC236}">
                    <a16:creationId xmlns:a16="http://schemas.microsoft.com/office/drawing/2014/main" id="{BF8C210B-BC16-12E0-B263-89248EC887B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13" name="TextBox 214">
                <a:extLst>
                  <a:ext uri="{FF2B5EF4-FFF2-40B4-BE49-F238E27FC236}">
                    <a16:creationId xmlns:a16="http://schemas.microsoft.com/office/drawing/2014/main" id="{C99301AA-5B67-3B9F-198F-D7B04B37D6D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14" name="Group 215">
              <a:extLst>
                <a:ext uri="{FF2B5EF4-FFF2-40B4-BE49-F238E27FC236}">
                  <a16:creationId xmlns:a16="http://schemas.microsoft.com/office/drawing/2014/main" id="{2A3E9822-2C2B-B397-D7C3-706539E4E32E}"/>
                </a:ext>
              </a:extLst>
            </p:cNvPr>
            <p:cNvGrpSpPr/>
            <p:nvPr userDrawn="1"/>
          </p:nvGrpSpPr>
          <p:grpSpPr>
            <a:xfrm>
              <a:off x="9592771" y="2731788"/>
              <a:ext cx="187549" cy="700913"/>
              <a:chOff x="0" y="0"/>
              <a:chExt cx="193323" cy="722489"/>
            </a:xfrm>
          </p:grpSpPr>
          <p:sp>
            <p:nvSpPr>
              <p:cNvPr id="215" name="Freeform 216">
                <a:extLst>
                  <a:ext uri="{FF2B5EF4-FFF2-40B4-BE49-F238E27FC236}">
                    <a16:creationId xmlns:a16="http://schemas.microsoft.com/office/drawing/2014/main" id="{C92BB0CC-91FA-603B-6EBA-5EC84FF3E5A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16" name="TextBox 217">
                <a:extLst>
                  <a:ext uri="{FF2B5EF4-FFF2-40B4-BE49-F238E27FC236}">
                    <a16:creationId xmlns:a16="http://schemas.microsoft.com/office/drawing/2014/main" id="{F7D766B6-11B6-3F39-F0EB-7D5A577280E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17" name="Group 218">
              <a:extLst>
                <a:ext uri="{FF2B5EF4-FFF2-40B4-BE49-F238E27FC236}">
                  <a16:creationId xmlns:a16="http://schemas.microsoft.com/office/drawing/2014/main" id="{87A02119-47D9-70A3-5A97-79E2E47DFBCA}"/>
                </a:ext>
              </a:extLst>
            </p:cNvPr>
            <p:cNvGrpSpPr/>
            <p:nvPr userDrawn="1"/>
          </p:nvGrpSpPr>
          <p:grpSpPr>
            <a:xfrm rot="5400000">
              <a:off x="9586507" y="4430111"/>
              <a:ext cx="707176" cy="700913"/>
              <a:chOff x="0" y="0"/>
              <a:chExt cx="1414352" cy="1401826"/>
            </a:xfrm>
          </p:grpSpPr>
          <p:grpSp>
            <p:nvGrpSpPr>
              <p:cNvPr id="218" name="Group 219">
                <a:extLst>
                  <a:ext uri="{FF2B5EF4-FFF2-40B4-BE49-F238E27FC236}">
                    <a16:creationId xmlns:a16="http://schemas.microsoft.com/office/drawing/2014/main" id="{0A04FF0D-6011-1F94-6584-74158F61297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25" name="Freeform 220">
                  <a:extLst>
                    <a:ext uri="{FF2B5EF4-FFF2-40B4-BE49-F238E27FC236}">
                      <a16:creationId xmlns:a16="http://schemas.microsoft.com/office/drawing/2014/main" id="{DDFA7129-BB8E-BB03-0117-223023686E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6" name="TextBox 221">
                  <a:extLst>
                    <a:ext uri="{FF2B5EF4-FFF2-40B4-BE49-F238E27FC236}">
                      <a16:creationId xmlns:a16="http://schemas.microsoft.com/office/drawing/2014/main" id="{17ACC583-DB15-AB1D-DD0C-101BC9DEB15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19" name="Group 222">
                <a:extLst>
                  <a:ext uri="{FF2B5EF4-FFF2-40B4-BE49-F238E27FC236}">
                    <a16:creationId xmlns:a16="http://schemas.microsoft.com/office/drawing/2014/main" id="{D65B22C2-B0EF-F2E4-5786-4CF50B059EF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23" name="Freeform 223">
                  <a:extLst>
                    <a:ext uri="{FF2B5EF4-FFF2-40B4-BE49-F238E27FC236}">
                      <a16:creationId xmlns:a16="http://schemas.microsoft.com/office/drawing/2014/main" id="{89A99C9A-7429-506F-6200-517181AEC47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4" name="TextBox 224">
                  <a:extLst>
                    <a:ext uri="{FF2B5EF4-FFF2-40B4-BE49-F238E27FC236}">
                      <a16:creationId xmlns:a16="http://schemas.microsoft.com/office/drawing/2014/main" id="{1E941983-EF9B-8D31-957B-5299297B759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20" name="Group 225">
                <a:extLst>
                  <a:ext uri="{FF2B5EF4-FFF2-40B4-BE49-F238E27FC236}">
                    <a16:creationId xmlns:a16="http://schemas.microsoft.com/office/drawing/2014/main" id="{91E45862-6884-8859-74DB-61DAFB71D77B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21" name="Freeform 226">
                  <a:extLst>
                    <a:ext uri="{FF2B5EF4-FFF2-40B4-BE49-F238E27FC236}">
                      <a16:creationId xmlns:a16="http://schemas.microsoft.com/office/drawing/2014/main" id="{3E8DC4FD-BA88-61C3-9423-439C0399487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2" name="TextBox 227">
                  <a:extLst>
                    <a:ext uri="{FF2B5EF4-FFF2-40B4-BE49-F238E27FC236}">
                      <a16:creationId xmlns:a16="http://schemas.microsoft.com/office/drawing/2014/main" id="{C1380A25-8F90-2E09-FA38-AE0F86AC59B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27" name="Group 228">
              <a:extLst>
                <a:ext uri="{FF2B5EF4-FFF2-40B4-BE49-F238E27FC236}">
                  <a16:creationId xmlns:a16="http://schemas.microsoft.com/office/drawing/2014/main" id="{2380A797-80FB-077F-FDC5-8B4D17C4981D}"/>
                </a:ext>
              </a:extLst>
            </p:cNvPr>
            <p:cNvGrpSpPr/>
            <p:nvPr userDrawn="1"/>
          </p:nvGrpSpPr>
          <p:grpSpPr>
            <a:xfrm rot="-5400000">
              <a:off x="9592771" y="184304"/>
              <a:ext cx="700913" cy="700913"/>
              <a:chOff x="0" y="0"/>
              <a:chExt cx="1401826" cy="1401826"/>
            </a:xfrm>
          </p:grpSpPr>
          <p:grpSp>
            <p:nvGrpSpPr>
              <p:cNvPr id="228" name="Group 229">
                <a:extLst>
                  <a:ext uri="{FF2B5EF4-FFF2-40B4-BE49-F238E27FC236}">
                    <a16:creationId xmlns:a16="http://schemas.microsoft.com/office/drawing/2014/main" id="{AFB2834B-334E-E6D8-7CA6-630B0E07978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35" name="Freeform 230">
                  <a:extLst>
                    <a:ext uri="{FF2B5EF4-FFF2-40B4-BE49-F238E27FC236}">
                      <a16:creationId xmlns:a16="http://schemas.microsoft.com/office/drawing/2014/main" id="{4A61EBD0-73CE-0A7B-8B50-2DCA6C57ABC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6" name="TextBox 231">
                  <a:extLst>
                    <a:ext uri="{FF2B5EF4-FFF2-40B4-BE49-F238E27FC236}">
                      <a16:creationId xmlns:a16="http://schemas.microsoft.com/office/drawing/2014/main" id="{C9D65359-CED6-76C8-F0B4-0ABD2F5693D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29" name="Group 232">
                <a:extLst>
                  <a:ext uri="{FF2B5EF4-FFF2-40B4-BE49-F238E27FC236}">
                    <a16:creationId xmlns:a16="http://schemas.microsoft.com/office/drawing/2014/main" id="{B2EE8168-AB61-D4B1-6846-3FAF351EB54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33" name="Freeform 233">
                  <a:extLst>
                    <a:ext uri="{FF2B5EF4-FFF2-40B4-BE49-F238E27FC236}">
                      <a16:creationId xmlns:a16="http://schemas.microsoft.com/office/drawing/2014/main" id="{7C39F2B3-B7E2-584B-8A9F-8C63C909E4C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4" name="TextBox 234">
                  <a:extLst>
                    <a:ext uri="{FF2B5EF4-FFF2-40B4-BE49-F238E27FC236}">
                      <a16:creationId xmlns:a16="http://schemas.microsoft.com/office/drawing/2014/main" id="{ACB2C3CB-09A4-41E1-6CE8-D464F1CF662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30" name="Group 235">
                <a:extLst>
                  <a:ext uri="{FF2B5EF4-FFF2-40B4-BE49-F238E27FC236}">
                    <a16:creationId xmlns:a16="http://schemas.microsoft.com/office/drawing/2014/main" id="{0106D68D-A568-2302-9D1E-C4F0E337ADBD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31" name="Freeform 236">
                  <a:extLst>
                    <a:ext uri="{FF2B5EF4-FFF2-40B4-BE49-F238E27FC236}">
                      <a16:creationId xmlns:a16="http://schemas.microsoft.com/office/drawing/2014/main" id="{57F82C0D-5E1E-7638-316E-339CBFF46FD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2" name="TextBox 237">
                  <a:extLst>
                    <a:ext uri="{FF2B5EF4-FFF2-40B4-BE49-F238E27FC236}">
                      <a16:creationId xmlns:a16="http://schemas.microsoft.com/office/drawing/2014/main" id="{54942E7A-85B0-29C0-D89D-C017BE45803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37" name="Group 238">
              <a:extLst>
                <a:ext uri="{FF2B5EF4-FFF2-40B4-BE49-F238E27FC236}">
                  <a16:creationId xmlns:a16="http://schemas.microsoft.com/office/drawing/2014/main" id="{C9884BCD-6B2A-752F-A5B0-019254299809}"/>
                </a:ext>
              </a:extLst>
            </p:cNvPr>
            <p:cNvGrpSpPr/>
            <p:nvPr userDrawn="1"/>
          </p:nvGrpSpPr>
          <p:grpSpPr>
            <a:xfrm>
              <a:off x="9592771" y="1033465"/>
              <a:ext cx="700913" cy="700913"/>
              <a:chOff x="0" y="0"/>
              <a:chExt cx="1401826" cy="1401826"/>
            </a:xfrm>
          </p:grpSpPr>
          <p:grpSp>
            <p:nvGrpSpPr>
              <p:cNvPr id="238" name="Group 239">
                <a:extLst>
                  <a:ext uri="{FF2B5EF4-FFF2-40B4-BE49-F238E27FC236}">
                    <a16:creationId xmlns:a16="http://schemas.microsoft.com/office/drawing/2014/main" id="{48F8734D-0A7B-9BA1-9020-BE7401479B4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45" name="Freeform 240">
                  <a:extLst>
                    <a:ext uri="{FF2B5EF4-FFF2-40B4-BE49-F238E27FC236}">
                      <a16:creationId xmlns:a16="http://schemas.microsoft.com/office/drawing/2014/main" id="{3AC5B7E8-53FA-01D3-C08E-8506E236FD8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6" name="TextBox 241">
                  <a:extLst>
                    <a:ext uri="{FF2B5EF4-FFF2-40B4-BE49-F238E27FC236}">
                      <a16:creationId xmlns:a16="http://schemas.microsoft.com/office/drawing/2014/main" id="{F1AE18DB-8FFC-AC4B-6E65-6B00F339E9E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39" name="Group 242">
                <a:extLst>
                  <a:ext uri="{FF2B5EF4-FFF2-40B4-BE49-F238E27FC236}">
                    <a16:creationId xmlns:a16="http://schemas.microsoft.com/office/drawing/2014/main" id="{6E9EAB3F-7E82-4DAC-D216-3CBB81BC5E0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43" name="Freeform 243">
                  <a:extLst>
                    <a:ext uri="{FF2B5EF4-FFF2-40B4-BE49-F238E27FC236}">
                      <a16:creationId xmlns:a16="http://schemas.microsoft.com/office/drawing/2014/main" id="{D0056D45-01E3-9D08-7EF8-B1918D15102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4" name="TextBox 244">
                  <a:extLst>
                    <a:ext uri="{FF2B5EF4-FFF2-40B4-BE49-F238E27FC236}">
                      <a16:creationId xmlns:a16="http://schemas.microsoft.com/office/drawing/2014/main" id="{BE227D1A-1510-62EB-4643-8CCEECC703F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40" name="Group 245">
                <a:extLst>
                  <a:ext uri="{FF2B5EF4-FFF2-40B4-BE49-F238E27FC236}">
                    <a16:creationId xmlns:a16="http://schemas.microsoft.com/office/drawing/2014/main" id="{47B0951B-3B78-9FF6-41CD-6143D6B3B5CB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41" name="Freeform 246">
                  <a:extLst>
                    <a:ext uri="{FF2B5EF4-FFF2-40B4-BE49-F238E27FC236}">
                      <a16:creationId xmlns:a16="http://schemas.microsoft.com/office/drawing/2014/main" id="{C85DC73B-8409-744F-8946-A43501D5473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2" name="TextBox 247">
                  <a:extLst>
                    <a:ext uri="{FF2B5EF4-FFF2-40B4-BE49-F238E27FC236}">
                      <a16:creationId xmlns:a16="http://schemas.microsoft.com/office/drawing/2014/main" id="{D17606B9-5AB3-7BE6-0759-208021F13A4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47" name="Group 248">
              <a:extLst>
                <a:ext uri="{FF2B5EF4-FFF2-40B4-BE49-F238E27FC236}">
                  <a16:creationId xmlns:a16="http://schemas.microsoft.com/office/drawing/2014/main" id="{79C14943-F11C-4A19-349C-DBB480C07B07}"/>
                </a:ext>
              </a:extLst>
            </p:cNvPr>
            <p:cNvGrpSpPr/>
            <p:nvPr userDrawn="1"/>
          </p:nvGrpSpPr>
          <p:grpSpPr>
            <a:xfrm>
              <a:off x="9586507" y="1882627"/>
              <a:ext cx="707176" cy="700913"/>
              <a:chOff x="0" y="0"/>
              <a:chExt cx="1414352" cy="1401826"/>
            </a:xfrm>
          </p:grpSpPr>
          <p:grpSp>
            <p:nvGrpSpPr>
              <p:cNvPr id="248" name="Group 249">
                <a:extLst>
                  <a:ext uri="{FF2B5EF4-FFF2-40B4-BE49-F238E27FC236}">
                    <a16:creationId xmlns:a16="http://schemas.microsoft.com/office/drawing/2014/main" id="{69E7DC44-5173-B93A-0491-43223F7861E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55" name="Freeform 250">
                  <a:extLst>
                    <a:ext uri="{FF2B5EF4-FFF2-40B4-BE49-F238E27FC236}">
                      <a16:creationId xmlns:a16="http://schemas.microsoft.com/office/drawing/2014/main" id="{38B0057D-05F1-A47C-FEFD-AAF055665E7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6" name="TextBox 251">
                  <a:extLst>
                    <a:ext uri="{FF2B5EF4-FFF2-40B4-BE49-F238E27FC236}">
                      <a16:creationId xmlns:a16="http://schemas.microsoft.com/office/drawing/2014/main" id="{0B433909-1D8F-D1ED-F862-801094BD229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49" name="Group 252">
                <a:extLst>
                  <a:ext uri="{FF2B5EF4-FFF2-40B4-BE49-F238E27FC236}">
                    <a16:creationId xmlns:a16="http://schemas.microsoft.com/office/drawing/2014/main" id="{9BBEAD15-95F8-6F2F-D0C9-46DF3C8E864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53" name="Freeform 253">
                  <a:extLst>
                    <a:ext uri="{FF2B5EF4-FFF2-40B4-BE49-F238E27FC236}">
                      <a16:creationId xmlns:a16="http://schemas.microsoft.com/office/drawing/2014/main" id="{3EA399AB-3D9D-2B05-527D-62D5EEFBAF4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4" name="TextBox 254">
                  <a:extLst>
                    <a:ext uri="{FF2B5EF4-FFF2-40B4-BE49-F238E27FC236}">
                      <a16:creationId xmlns:a16="http://schemas.microsoft.com/office/drawing/2014/main" id="{AAC833AF-221E-B24B-902B-3C6E5EE085C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0" name="Group 255">
                <a:extLst>
                  <a:ext uri="{FF2B5EF4-FFF2-40B4-BE49-F238E27FC236}">
                    <a16:creationId xmlns:a16="http://schemas.microsoft.com/office/drawing/2014/main" id="{0F90A93D-2CCD-5A61-ECEE-7D8D56F43D0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51" name="Freeform 256">
                  <a:extLst>
                    <a:ext uri="{FF2B5EF4-FFF2-40B4-BE49-F238E27FC236}">
                      <a16:creationId xmlns:a16="http://schemas.microsoft.com/office/drawing/2014/main" id="{659FBDAA-7340-EF82-8BD7-896C6DCB72D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2" name="TextBox 257">
                  <a:extLst>
                    <a:ext uri="{FF2B5EF4-FFF2-40B4-BE49-F238E27FC236}">
                      <a16:creationId xmlns:a16="http://schemas.microsoft.com/office/drawing/2014/main" id="{553B3869-E487-FD61-C634-5BB5CD52D4F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57" name="Group 258">
              <a:extLst>
                <a:ext uri="{FF2B5EF4-FFF2-40B4-BE49-F238E27FC236}">
                  <a16:creationId xmlns:a16="http://schemas.microsoft.com/office/drawing/2014/main" id="{750EE249-E2ED-EEBF-137C-B88DEEE4D05D}"/>
                </a:ext>
              </a:extLst>
            </p:cNvPr>
            <p:cNvGrpSpPr/>
            <p:nvPr userDrawn="1"/>
          </p:nvGrpSpPr>
          <p:grpSpPr>
            <a:xfrm>
              <a:off x="10441045" y="5279272"/>
              <a:ext cx="707176" cy="700913"/>
              <a:chOff x="0" y="0"/>
              <a:chExt cx="1414352" cy="1401826"/>
            </a:xfrm>
          </p:grpSpPr>
          <p:grpSp>
            <p:nvGrpSpPr>
              <p:cNvPr id="258" name="Group 259">
                <a:extLst>
                  <a:ext uri="{FF2B5EF4-FFF2-40B4-BE49-F238E27FC236}">
                    <a16:creationId xmlns:a16="http://schemas.microsoft.com/office/drawing/2014/main" id="{D14CC6B0-14B8-9322-14B1-302E0ECC559C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65" name="Freeform 260">
                  <a:extLst>
                    <a:ext uri="{FF2B5EF4-FFF2-40B4-BE49-F238E27FC236}">
                      <a16:creationId xmlns:a16="http://schemas.microsoft.com/office/drawing/2014/main" id="{0E007B97-F3B7-A69F-43CB-B6D5C4F6141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6" name="TextBox 261">
                  <a:extLst>
                    <a:ext uri="{FF2B5EF4-FFF2-40B4-BE49-F238E27FC236}">
                      <a16:creationId xmlns:a16="http://schemas.microsoft.com/office/drawing/2014/main" id="{A8FA31C7-2C17-3A70-4182-2D778F2FEF9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9" name="Group 262">
                <a:extLst>
                  <a:ext uri="{FF2B5EF4-FFF2-40B4-BE49-F238E27FC236}">
                    <a16:creationId xmlns:a16="http://schemas.microsoft.com/office/drawing/2014/main" id="{9369624E-92A5-526B-3E8E-9390D47FE21F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63" name="Freeform 263">
                  <a:extLst>
                    <a:ext uri="{FF2B5EF4-FFF2-40B4-BE49-F238E27FC236}">
                      <a16:creationId xmlns:a16="http://schemas.microsoft.com/office/drawing/2014/main" id="{BE53FA8D-A22A-6FC7-04DE-390A1E7882E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4" name="TextBox 264">
                  <a:extLst>
                    <a:ext uri="{FF2B5EF4-FFF2-40B4-BE49-F238E27FC236}">
                      <a16:creationId xmlns:a16="http://schemas.microsoft.com/office/drawing/2014/main" id="{3ECB6292-4BE0-0D01-4CD5-E4AEDE1279A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0" name="Group 265">
                <a:extLst>
                  <a:ext uri="{FF2B5EF4-FFF2-40B4-BE49-F238E27FC236}">
                    <a16:creationId xmlns:a16="http://schemas.microsoft.com/office/drawing/2014/main" id="{1313F032-FD3F-96D2-CF98-B7772304FE90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61" name="Freeform 266">
                  <a:extLst>
                    <a:ext uri="{FF2B5EF4-FFF2-40B4-BE49-F238E27FC236}">
                      <a16:creationId xmlns:a16="http://schemas.microsoft.com/office/drawing/2014/main" id="{2322232D-C96D-A024-513F-39A3D9A501C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2" name="TextBox 267">
                  <a:extLst>
                    <a:ext uri="{FF2B5EF4-FFF2-40B4-BE49-F238E27FC236}">
                      <a16:creationId xmlns:a16="http://schemas.microsoft.com/office/drawing/2014/main" id="{E465351C-71FB-6EC0-EB12-05993FD2C80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67" name="Group 268">
              <a:extLst>
                <a:ext uri="{FF2B5EF4-FFF2-40B4-BE49-F238E27FC236}">
                  <a16:creationId xmlns:a16="http://schemas.microsoft.com/office/drawing/2014/main" id="{84B5A8DF-451D-75FD-762B-D7AA0267C338}"/>
                </a:ext>
              </a:extLst>
            </p:cNvPr>
            <p:cNvGrpSpPr/>
            <p:nvPr userDrawn="1"/>
          </p:nvGrpSpPr>
          <p:grpSpPr>
            <a:xfrm rot="-10800000">
              <a:off x="10447309" y="2731788"/>
              <a:ext cx="700913" cy="700913"/>
              <a:chOff x="0" y="0"/>
              <a:chExt cx="1401826" cy="1401826"/>
            </a:xfrm>
          </p:grpSpPr>
          <p:grpSp>
            <p:nvGrpSpPr>
              <p:cNvPr id="268" name="Group 269">
                <a:extLst>
                  <a:ext uri="{FF2B5EF4-FFF2-40B4-BE49-F238E27FC236}">
                    <a16:creationId xmlns:a16="http://schemas.microsoft.com/office/drawing/2014/main" id="{FB2ED1A6-D4CA-6FF9-4674-03ABAA8C309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75" name="Freeform 270">
                  <a:extLst>
                    <a:ext uri="{FF2B5EF4-FFF2-40B4-BE49-F238E27FC236}">
                      <a16:creationId xmlns:a16="http://schemas.microsoft.com/office/drawing/2014/main" id="{59E3E39A-2E5C-0533-01E4-71FDFFC0080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6" name="TextBox 271">
                  <a:extLst>
                    <a:ext uri="{FF2B5EF4-FFF2-40B4-BE49-F238E27FC236}">
                      <a16:creationId xmlns:a16="http://schemas.microsoft.com/office/drawing/2014/main" id="{71472E14-5574-348B-ECE6-FB409378F35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9" name="Group 272">
                <a:extLst>
                  <a:ext uri="{FF2B5EF4-FFF2-40B4-BE49-F238E27FC236}">
                    <a16:creationId xmlns:a16="http://schemas.microsoft.com/office/drawing/2014/main" id="{B6CA9B96-8576-998C-C866-F4FD403A3C8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73" name="Freeform 273">
                  <a:extLst>
                    <a:ext uri="{FF2B5EF4-FFF2-40B4-BE49-F238E27FC236}">
                      <a16:creationId xmlns:a16="http://schemas.microsoft.com/office/drawing/2014/main" id="{5FA88B3C-B4BC-FB90-60F6-2841294A0EE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4" name="TextBox 274">
                  <a:extLst>
                    <a:ext uri="{FF2B5EF4-FFF2-40B4-BE49-F238E27FC236}">
                      <a16:creationId xmlns:a16="http://schemas.microsoft.com/office/drawing/2014/main" id="{6B1586F6-F239-65E9-035A-CCE4949EAED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70" name="Group 275">
                <a:extLst>
                  <a:ext uri="{FF2B5EF4-FFF2-40B4-BE49-F238E27FC236}">
                    <a16:creationId xmlns:a16="http://schemas.microsoft.com/office/drawing/2014/main" id="{CBE50B31-2A42-DB0C-E0CA-1ADB08E7A0D6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71" name="Freeform 276">
                  <a:extLst>
                    <a:ext uri="{FF2B5EF4-FFF2-40B4-BE49-F238E27FC236}">
                      <a16:creationId xmlns:a16="http://schemas.microsoft.com/office/drawing/2014/main" id="{D813A067-BD83-8A7B-7F6B-A241057A218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2" name="TextBox 277">
                  <a:extLst>
                    <a:ext uri="{FF2B5EF4-FFF2-40B4-BE49-F238E27FC236}">
                      <a16:creationId xmlns:a16="http://schemas.microsoft.com/office/drawing/2014/main" id="{9A63E932-FBFF-8004-DB18-AF41B4AD6CB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77" name="Group 278">
              <a:extLst>
                <a:ext uri="{FF2B5EF4-FFF2-40B4-BE49-F238E27FC236}">
                  <a16:creationId xmlns:a16="http://schemas.microsoft.com/office/drawing/2014/main" id="{BDC67F94-25A8-3ABE-D346-DD82C7B095A1}"/>
                </a:ext>
              </a:extLst>
            </p:cNvPr>
            <p:cNvGrpSpPr/>
            <p:nvPr userDrawn="1"/>
          </p:nvGrpSpPr>
          <p:grpSpPr>
            <a:xfrm rot="-5400000">
              <a:off x="10703991" y="3837631"/>
              <a:ext cx="187549" cy="700913"/>
              <a:chOff x="0" y="0"/>
              <a:chExt cx="193323" cy="722489"/>
            </a:xfrm>
          </p:grpSpPr>
          <p:sp>
            <p:nvSpPr>
              <p:cNvPr id="278" name="Freeform 279">
                <a:extLst>
                  <a:ext uri="{FF2B5EF4-FFF2-40B4-BE49-F238E27FC236}">
                    <a16:creationId xmlns:a16="http://schemas.microsoft.com/office/drawing/2014/main" id="{D06AF668-0FBD-6FEA-3CCF-93B3B19D696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79" name="TextBox 280">
                <a:extLst>
                  <a:ext uri="{FF2B5EF4-FFF2-40B4-BE49-F238E27FC236}">
                    <a16:creationId xmlns:a16="http://schemas.microsoft.com/office/drawing/2014/main" id="{E4222122-399D-9A4D-58F1-5FABE5FF76E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80" name="Group 281">
              <a:extLst>
                <a:ext uri="{FF2B5EF4-FFF2-40B4-BE49-F238E27FC236}">
                  <a16:creationId xmlns:a16="http://schemas.microsoft.com/office/drawing/2014/main" id="{0A72B6B7-BE37-5538-D044-BA8A5E65ED7E}"/>
                </a:ext>
              </a:extLst>
            </p:cNvPr>
            <p:cNvGrpSpPr/>
            <p:nvPr userDrawn="1"/>
          </p:nvGrpSpPr>
          <p:grpSpPr>
            <a:xfrm rot="-10800000">
              <a:off x="10960673" y="3580949"/>
              <a:ext cx="187549" cy="700913"/>
              <a:chOff x="0" y="0"/>
              <a:chExt cx="193323" cy="722489"/>
            </a:xfrm>
          </p:grpSpPr>
          <p:sp>
            <p:nvSpPr>
              <p:cNvPr id="281" name="Freeform 282">
                <a:extLst>
                  <a:ext uri="{FF2B5EF4-FFF2-40B4-BE49-F238E27FC236}">
                    <a16:creationId xmlns:a16="http://schemas.microsoft.com/office/drawing/2014/main" id="{918AA6BB-458E-8C98-AC93-FB0C67A8916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82" name="TextBox 283">
                <a:extLst>
                  <a:ext uri="{FF2B5EF4-FFF2-40B4-BE49-F238E27FC236}">
                    <a16:creationId xmlns:a16="http://schemas.microsoft.com/office/drawing/2014/main" id="{BDA08746-BDB7-6270-5A9D-4502B9D2604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83" name="Group 284">
              <a:extLst>
                <a:ext uri="{FF2B5EF4-FFF2-40B4-BE49-F238E27FC236}">
                  <a16:creationId xmlns:a16="http://schemas.microsoft.com/office/drawing/2014/main" id="{ACC813CE-0E67-22B7-3C97-F1CE7BD4AF3F}"/>
                </a:ext>
              </a:extLst>
            </p:cNvPr>
            <p:cNvGrpSpPr/>
            <p:nvPr userDrawn="1"/>
          </p:nvGrpSpPr>
          <p:grpSpPr>
            <a:xfrm rot="8100000">
              <a:off x="10289959" y="2632780"/>
              <a:ext cx="187549" cy="1769191"/>
              <a:chOff x="0" y="0"/>
              <a:chExt cx="193323" cy="1823651"/>
            </a:xfrm>
          </p:grpSpPr>
          <p:sp>
            <p:nvSpPr>
              <p:cNvPr id="284" name="Freeform 285">
                <a:extLst>
                  <a:ext uri="{FF2B5EF4-FFF2-40B4-BE49-F238E27FC236}">
                    <a16:creationId xmlns:a16="http://schemas.microsoft.com/office/drawing/2014/main" id="{1E2D75EC-F2E7-2940-4EFA-4ADBAB00360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23651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23651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23651"/>
                    </a:lnTo>
                    <a:lnTo>
                      <a:pt x="0" y="1823651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85" name="TextBox 286">
                <a:extLst>
                  <a:ext uri="{FF2B5EF4-FFF2-40B4-BE49-F238E27FC236}">
                    <a16:creationId xmlns:a16="http://schemas.microsoft.com/office/drawing/2014/main" id="{8EC76A8D-67B9-0A62-C0E6-46ECD4A6EA8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1751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86" name="Group 287">
              <a:extLst>
                <a:ext uri="{FF2B5EF4-FFF2-40B4-BE49-F238E27FC236}">
                  <a16:creationId xmlns:a16="http://schemas.microsoft.com/office/drawing/2014/main" id="{0A04EFAA-2389-5D78-BD7E-6ABD189EEE3F}"/>
                </a:ext>
              </a:extLst>
            </p:cNvPr>
            <p:cNvGrpSpPr/>
            <p:nvPr userDrawn="1"/>
          </p:nvGrpSpPr>
          <p:grpSpPr>
            <a:xfrm rot="-5400000">
              <a:off x="10441045" y="4430111"/>
              <a:ext cx="707176" cy="700913"/>
              <a:chOff x="0" y="0"/>
              <a:chExt cx="1414352" cy="1401826"/>
            </a:xfrm>
          </p:grpSpPr>
          <p:grpSp>
            <p:nvGrpSpPr>
              <p:cNvPr id="287" name="Group 288">
                <a:extLst>
                  <a:ext uri="{FF2B5EF4-FFF2-40B4-BE49-F238E27FC236}">
                    <a16:creationId xmlns:a16="http://schemas.microsoft.com/office/drawing/2014/main" id="{9FA29174-5C4B-F96C-8517-391A1BD30CF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94" name="Freeform 289">
                  <a:extLst>
                    <a:ext uri="{FF2B5EF4-FFF2-40B4-BE49-F238E27FC236}">
                      <a16:creationId xmlns:a16="http://schemas.microsoft.com/office/drawing/2014/main" id="{F1C9EB4D-FB44-C1CB-F7D5-266B36512A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5" name="TextBox 290">
                  <a:extLst>
                    <a:ext uri="{FF2B5EF4-FFF2-40B4-BE49-F238E27FC236}">
                      <a16:creationId xmlns:a16="http://schemas.microsoft.com/office/drawing/2014/main" id="{23C42418-AA1C-5AEA-25A8-311085E2C51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8" name="Group 291">
                <a:extLst>
                  <a:ext uri="{FF2B5EF4-FFF2-40B4-BE49-F238E27FC236}">
                    <a16:creationId xmlns:a16="http://schemas.microsoft.com/office/drawing/2014/main" id="{986C8950-FA53-7771-24EA-539D7191CE78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92" name="Freeform 292">
                  <a:extLst>
                    <a:ext uri="{FF2B5EF4-FFF2-40B4-BE49-F238E27FC236}">
                      <a16:creationId xmlns:a16="http://schemas.microsoft.com/office/drawing/2014/main" id="{5A292110-CD56-9D9B-056A-FD39B273EB9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3" name="TextBox 293">
                  <a:extLst>
                    <a:ext uri="{FF2B5EF4-FFF2-40B4-BE49-F238E27FC236}">
                      <a16:creationId xmlns:a16="http://schemas.microsoft.com/office/drawing/2014/main" id="{1033CBF0-6EB5-ACE9-50BE-891871A8CE3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9" name="Group 294">
                <a:extLst>
                  <a:ext uri="{FF2B5EF4-FFF2-40B4-BE49-F238E27FC236}">
                    <a16:creationId xmlns:a16="http://schemas.microsoft.com/office/drawing/2014/main" id="{230C42A4-86EC-FB99-6810-631D85C56E88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90" name="Freeform 295">
                  <a:extLst>
                    <a:ext uri="{FF2B5EF4-FFF2-40B4-BE49-F238E27FC236}">
                      <a16:creationId xmlns:a16="http://schemas.microsoft.com/office/drawing/2014/main" id="{EA003537-F330-8F26-E48B-9B1B75501B3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1" name="TextBox 296">
                  <a:extLst>
                    <a:ext uri="{FF2B5EF4-FFF2-40B4-BE49-F238E27FC236}">
                      <a16:creationId xmlns:a16="http://schemas.microsoft.com/office/drawing/2014/main" id="{77701C62-8ADA-E061-A720-98250A50A5E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96" name="Group 297">
              <a:extLst>
                <a:ext uri="{FF2B5EF4-FFF2-40B4-BE49-F238E27FC236}">
                  <a16:creationId xmlns:a16="http://schemas.microsoft.com/office/drawing/2014/main" id="{CC661A4D-5376-9BE1-A057-C0709BBB053A}"/>
                </a:ext>
              </a:extLst>
            </p:cNvPr>
            <p:cNvGrpSpPr/>
            <p:nvPr userDrawn="1"/>
          </p:nvGrpSpPr>
          <p:grpSpPr>
            <a:xfrm rot="5400000">
              <a:off x="10447309" y="184304"/>
              <a:ext cx="700913" cy="700913"/>
              <a:chOff x="0" y="0"/>
              <a:chExt cx="1401826" cy="1401826"/>
            </a:xfrm>
          </p:grpSpPr>
          <p:grpSp>
            <p:nvGrpSpPr>
              <p:cNvPr id="297" name="Group 298">
                <a:extLst>
                  <a:ext uri="{FF2B5EF4-FFF2-40B4-BE49-F238E27FC236}">
                    <a16:creationId xmlns:a16="http://schemas.microsoft.com/office/drawing/2014/main" id="{043171CD-9595-B4C3-E96E-3DC16457DD0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04" name="Freeform 299">
                  <a:extLst>
                    <a:ext uri="{FF2B5EF4-FFF2-40B4-BE49-F238E27FC236}">
                      <a16:creationId xmlns:a16="http://schemas.microsoft.com/office/drawing/2014/main" id="{1D490A61-C04D-9EFA-FDA6-3AEEB9CAE9E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5" name="TextBox 300">
                  <a:extLst>
                    <a:ext uri="{FF2B5EF4-FFF2-40B4-BE49-F238E27FC236}">
                      <a16:creationId xmlns:a16="http://schemas.microsoft.com/office/drawing/2014/main" id="{C8B51647-C302-E17F-79BE-E110AB72A41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8" name="Group 301">
                <a:extLst>
                  <a:ext uri="{FF2B5EF4-FFF2-40B4-BE49-F238E27FC236}">
                    <a16:creationId xmlns:a16="http://schemas.microsoft.com/office/drawing/2014/main" id="{BD5B9644-06FF-63E7-28C5-0D16E1D5DD0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02" name="Freeform 302">
                  <a:extLst>
                    <a:ext uri="{FF2B5EF4-FFF2-40B4-BE49-F238E27FC236}">
                      <a16:creationId xmlns:a16="http://schemas.microsoft.com/office/drawing/2014/main" id="{2F1A533C-5E91-FFF3-F78C-9D52222538B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3" name="TextBox 303">
                  <a:extLst>
                    <a:ext uri="{FF2B5EF4-FFF2-40B4-BE49-F238E27FC236}">
                      <a16:creationId xmlns:a16="http://schemas.microsoft.com/office/drawing/2014/main" id="{C3D81297-F1B8-01A2-2472-0B99129AB25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9" name="Group 304">
                <a:extLst>
                  <a:ext uri="{FF2B5EF4-FFF2-40B4-BE49-F238E27FC236}">
                    <a16:creationId xmlns:a16="http://schemas.microsoft.com/office/drawing/2014/main" id="{5958FC57-81A1-87B8-2D43-ED5A9EDA42D7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00" name="Freeform 305">
                  <a:extLst>
                    <a:ext uri="{FF2B5EF4-FFF2-40B4-BE49-F238E27FC236}">
                      <a16:creationId xmlns:a16="http://schemas.microsoft.com/office/drawing/2014/main" id="{A7FEFB25-DCD7-69F0-7060-9AA5E660018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1" name="TextBox 306">
                  <a:extLst>
                    <a:ext uri="{FF2B5EF4-FFF2-40B4-BE49-F238E27FC236}">
                      <a16:creationId xmlns:a16="http://schemas.microsoft.com/office/drawing/2014/main" id="{2B4A6742-74B8-A247-7D9D-E9690CDCFCF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06" name="Group 307">
              <a:extLst>
                <a:ext uri="{FF2B5EF4-FFF2-40B4-BE49-F238E27FC236}">
                  <a16:creationId xmlns:a16="http://schemas.microsoft.com/office/drawing/2014/main" id="{C08C7742-D334-D846-9998-6C2FEF37F1DC}"/>
                </a:ext>
              </a:extLst>
            </p:cNvPr>
            <p:cNvGrpSpPr/>
            <p:nvPr userDrawn="1"/>
          </p:nvGrpSpPr>
          <p:grpSpPr>
            <a:xfrm>
              <a:off x="10447309" y="1033465"/>
              <a:ext cx="187549" cy="700913"/>
              <a:chOff x="0" y="0"/>
              <a:chExt cx="193323" cy="722489"/>
            </a:xfrm>
          </p:grpSpPr>
          <p:sp>
            <p:nvSpPr>
              <p:cNvPr id="307" name="Freeform 308">
                <a:extLst>
                  <a:ext uri="{FF2B5EF4-FFF2-40B4-BE49-F238E27FC236}">
                    <a16:creationId xmlns:a16="http://schemas.microsoft.com/office/drawing/2014/main" id="{94BE1086-B5FF-9430-4633-37E167E2275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08" name="TextBox 309">
                <a:extLst>
                  <a:ext uri="{FF2B5EF4-FFF2-40B4-BE49-F238E27FC236}">
                    <a16:creationId xmlns:a16="http://schemas.microsoft.com/office/drawing/2014/main" id="{41E495B6-6EF5-C3B6-5915-30787B8A881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09" name="Group 310">
              <a:extLst>
                <a:ext uri="{FF2B5EF4-FFF2-40B4-BE49-F238E27FC236}">
                  <a16:creationId xmlns:a16="http://schemas.microsoft.com/office/drawing/2014/main" id="{2D8CCBB6-B570-9ED1-7E1E-F13F951B7215}"/>
                </a:ext>
              </a:extLst>
            </p:cNvPr>
            <p:cNvGrpSpPr/>
            <p:nvPr userDrawn="1"/>
          </p:nvGrpSpPr>
          <p:grpSpPr>
            <a:xfrm rot="-5400000">
              <a:off x="10703991" y="1290147"/>
              <a:ext cx="187549" cy="700913"/>
              <a:chOff x="0" y="0"/>
              <a:chExt cx="193323" cy="722489"/>
            </a:xfrm>
          </p:grpSpPr>
          <p:sp>
            <p:nvSpPr>
              <p:cNvPr id="310" name="Freeform 311">
                <a:extLst>
                  <a:ext uri="{FF2B5EF4-FFF2-40B4-BE49-F238E27FC236}">
                    <a16:creationId xmlns:a16="http://schemas.microsoft.com/office/drawing/2014/main" id="{60A72308-5727-5193-C833-E32B7111E78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1" name="TextBox 312">
                <a:extLst>
                  <a:ext uri="{FF2B5EF4-FFF2-40B4-BE49-F238E27FC236}">
                    <a16:creationId xmlns:a16="http://schemas.microsoft.com/office/drawing/2014/main" id="{6FE50F03-9E65-1D0D-C4E9-926B8B56A54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12" name="Group 313">
              <a:extLst>
                <a:ext uri="{FF2B5EF4-FFF2-40B4-BE49-F238E27FC236}">
                  <a16:creationId xmlns:a16="http://schemas.microsoft.com/office/drawing/2014/main" id="{F135AC1A-40CC-1E04-EF38-596BDC491CD8}"/>
                </a:ext>
              </a:extLst>
            </p:cNvPr>
            <p:cNvGrpSpPr/>
            <p:nvPr userDrawn="1"/>
          </p:nvGrpSpPr>
          <p:grpSpPr>
            <a:xfrm rot="-8100000">
              <a:off x="11120709" y="78806"/>
              <a:ext cx="187549" cy="1776794"/>
              <a:chOff x="0" y="0"/>
              <a:chExt cx="193323" cy="1831488"/>
            </a:xfrm>
          </p:grpSpPr>
          <p:sp>
            <p:nvSpPr>
              <p:cNvPr id="313" name="Freeform 314">
                <a:extLst>
                  <a:ext uri="{FF2B5EF4-FFF2-40B4-BE49-F238E27FC236}">
                    <a16:creationId xmlns:a16="http://schemas.microsoft.com/office/drawing/2014/main" id="{354EF087-E55C-395E-E89F-BABA232DC46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31488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31488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31488"/>
                    </a:lnTo>
                    <a:lnTo>
                      <a:pt x="0" y="1831488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14" name="TextBox 315">
                <a:extLst>
                  <a:ext uri="{FF2B5EF4-FFF2-40B4-BE49-F238E27FC236}">
                    <a16:creationId xmlns:a16="http://schemas.microsoft.com/office/drawing/2014/main" id="{BE53FFAD-ECD0-C58E-787B-05B6595967D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9588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15" name="Group 316">
              <a:extLst>
                <a:ext uri="{FF2B5EF4-FFF2-40B4-BE49-F238E27FC236}">
                  <a16:creationId xmlns:a16="http://schemas.microsoft.com/office/drawing/2014/main" id="{A520A78F-C59B-E388-C275-488DE5832D7B}"/>
                </a:ext>
              </a:extLst>
            </p:cNvPr>
            <p:cNvGrpSpPr/>
            <p:nvPr userDrawn="1"/>
          </p:nvGrpSpPr>
          <p:grpSpPr>
            <a:xfrm rot="-10800000">
              <a:off x="10441045" y="1882627"/>
              <a:ext cx="707176" cy="700913"/>
              <a:chOff x="0" y="0"/>
              <a:chExt cx="1414352" cy="1401826"/>
            </a:xfrm>
          </p:grpSpPr>
          <p:grpSp>
            <p:nvGrpSpPr>
              <p:cNvPr id="316" name="Group 317">
                <a:extLst>
                  <a:ext uri="{FF2B5EF4-FFF2-40B4-BE49-F238E27FC236}">
                    <a16:creationId xmlns:a16="http://schemas.microsoft.com/office/drawing/2014/main" id="{1691BE1E-73C6-5EA4-FAFD-FC077488910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23" name="Freeform 318">
                  <a:extLst>
                    <a:ext uri="{FF2B5EF4-FFF2-40B4-BE49-F238E27FC236}">
                      <a16:creationId xmlns:a16="http://schemas.microsoft.com/office/drawing/2014/main" id="{0086BC3A-05C5-A146-4E8F-99B96F2659E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4" name="TextBox 319">
                  <a:extLst>
                    <a:ext uri="{FF2B5EF4-FFF2-40B4-BE49-F238E27FC236}">
                      <a16:creationId xmlns:a16="http://schemas.microsoft.com/office/drawing/2014/main" id="{A25D57A8-D8DD-550D-BC3B-207E807142B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17" name="Group 320">
                <a:extLst>
                  <a:ext uri="{FF2B5EF4-FFF2-40B4-BE49-F238E27FC236}">
                    <a16:creationId xmlns:a16="http://schemas.microsoft.com/office/drawing/2014/main" id="{24E79C9B-7729-7CDF-279A-FAF4E2B8451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21" name="Freeform 321">
                  <a:extLst>
                    <a:ext uri="{FF2B5EF4-FFF2-40B4-BE49-F238E27FC236}">
                      <a16:creationId xmlns:a16="http://schemas.microsoft.com/office/drawing/2014/main" id="{7D6F593A-897C-A039-5ED1-4C7AE172DD9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2" name="TextBox 322">
                  <a:extLst>
                    <a:ext uri="{FF2B5EF4-FFF2-40B4-BE49-F238E27FC236}">
                      <a16:creationId xmlns:a16="http://schemas.microsoft.com/office/drawing/2014/main" id="{F7EA77F1-6A69-BAE1-3401-4BBCB6EDF5A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18" name="Group 323">
                <a:extLst>
                  <a:ext uri="{FF2B5EF4-FFF2-40B4-BE49-F238E27FC236}">
                    <a16:creationId xmlns:a16="http://schemas.microsoft.com/office/drawing/2014/main" id="{AA2B2982-6797-3E17-3D27-FFEED851E605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19" name="Freeform 324">
                  <a:extLst>
                    <a:ext uri="{FF2B5EF4-FFF2-40B4-BE49-F238E27FC236}">
                      <a16:creationId xmlns:a16="http://schemas.microsoft.com/office/drawing/2014/main" id="{2669674A-4902-2B65-FC7A-015DD72C959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0" name="TextBox 325">
                  <a:extLst>
                    <a:ext uri="{FF2B5EF4-FFF2-40B4-BE49-F238E27FC236}">
                      <a16:creationId xmlns:a16="http://schemas.microsoft.com/office/drawing/2014/main" id="{2500478D-579D-B18E-0847-3EBE985736A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25" name="Group 326">
              <a:extLst>
                <a:ext uri="{FF2B5EF4-FFF2-40B4-BE49-F238E27FC236}">
                  <a16:creationId xmlns:a16="http://schemas.microsoft.com/office/drawing/2014/main" id="{E05D0EA4-38F3-B956-7D8D-F7EFB9D5DBD7}"/>
                </a:ext>
              </a:extLst>
            </p:cNvPr>
            <p:cNvGrpSpPr/>
            <p:nvPr userDrawn="1"/>
          </p:nvGrpSpPr>
          <p:grpSpPr>
            <a:xfrm>
              <a:off x="11295582" y="5279272"/>
              <a:ext cx="707176" cy="700913"/>
              <a:chOff x="0" y="0"/>
              <a:chExt cx="1414352" cy="1401826"/>
            </a:xfrm>
          </p:grpSpPr>
          <p:grpSp>
            <p:nvGrpSpPr>
              <p:cNvPr id="326" name="Group 327">
                <a:extLst>
                  <a:ext uri="{FF2B5EF4-FFF2-40B4-BE49-F238E27FC236}">
                    <a16:creationId xmlns:a16="http://schemas.microsoft.com/office/drawing/2014/main" id="{2C49257C-E0A6-FB97-F13C-AE1F438998F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33" name="Freeform 328">
                  <a:extLst>
                    <a:ext uri="{FF2B5EF4-FFF2-40B4-BE49-F238E27FC236}">
                      <a16:creationId xmlns:a16="http://schemas.microsoft.com/office/drawing/2014/main" id="{BC29F25E-CF59-D163-EA83-CBEF2E8EECB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4" name="TextBox 329">
                  <a:extLst>
                    <a:ext uri="{FF2B5EF4-FFF2-40B4-BE49-F238E27FC236}">
                      <a16:creationId xmlns:a16="http://schemas.microsoft.com/office/drawing/2014/main" id="{14BFA30D-D73F-3072-B1E2-52C9201A7CF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27" name="Group 330">
                <a:extLst>
                  <a:ext uri="{FF2B5EF4-FFF2-40B4-BE49-F238E27FC236}">
                    <a16:creationId xmlns:a16="http://schemas.microsoft.com/office/drawing/2014/main" id="{9AD17952-321B-B894-5A5D-A2EBFC96490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31" name="Freeform 331">
                  <a:extLst>
                    <a:ext uri="{FF2B5EF4-FFF2-40B4-BE49-F238E27FC236}">
                      <a16:creationId xmlns:a16="http://schemas.microsoft.com/office/drawing/2014/main" id="{1A76F4B8-5B48-DA9A-4697-CB75D3F1E22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2" name="TextBox 332">
                  <a:extLst>
                    <a:ext uri="{FF2B5EF4-FFF2-40B4-BE49-F238E27FC236}">
                      <a16:creationId xmlns:a16="http://schemas.microsoft.com/office/drawing/2014/main" id="{AC87F35E-954E-3A32-FA65-63DE183E6CC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28" name="Group 333">
                <a:extLst>
                  <a:ext uri="{FF2B5EF4-FFF2-40B4-BE49-F238E27FC236}">
                    <a16:creationId xmlns:a16="http://schemas.microsoft.com/office/drawing/2014/main" id="{A4812634-F1A7-A88D-333A-68835F062F86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29" name="Freeform 334">
                  <a:extLst>
                    <a:ext uri="{FF2B5EF4-FFF2-40B4-BE49-F238E27FC236}">
                      <a16:creationId xmlns:a16="http://schemas.microsoft.com/office/drawing/2014/main" id="{122438DD-175A-60E5-7659-DB1F0CC162A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0" name="TextBox 335">
                  <a:extLst>
                    <a:ext uri="{FF2B5EF4-FFF2-40B4-BE49-F238E27FC236}">
                      <a16:creationId xmlns:a16="http://schemas.microsoft.com/office/drawing/2014/main" id="{BFE2DF63-5459-F24D-D320-5E7EF42098F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5" name="Group 336">
              <a:extLst>
                <a:ext uri="{FF2B5EF4-FFF2-40B4-BE49-F238E27FC236}">
                  <a16:creationId xmlns:a16="http://schemas.microsoft.com/office/drawing/2014/main" id="{504E5FA6-614D-E97C-167D-D9BFB8FC60ED}"/>
                </a:ext>
              </a:extLst>
            </p:cNvPr>
            <p:cNvGrpSpPr/>
            <p:nvPr userDrawn="1"/>
          </p:nvGrpSpPr>
          <p:grpSpPr>
            <a:xfrm>
              <a:off x="11301846" y="2731788"/>
              <a:ext cx="700913" cy="700913"/>
              <a:chOff x="0" y="0"/>
              <a:chExt cx="1401826" cy="1401826"/>
            </a:xfrm>
          </p:grpSpPr>
          <p:grpSp>
            <p:nvGrpSpPr>
              <p:cNvPr id="336" name="Group 337">
                <a:extLst>
                  <a:ext uri="{FF2B5EF4-FFF2-40B4-BE49-F238E27FC236}">
                    <a16:creationId xmlns:a16="http://schemas.microsoft.com/office/drawing/2014/main" id="{64CE511B-CAE4-9FF2-19AD-4488D203CFC3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43" name="Freeform 338">
                  <a:extLst>
                    <a:ext uri="{FF2B5EF4-FFF2-40B4-BE49-F238E27FC236}">
                      <a16:creationId xmlns:a16="http://schemas.microsoft.com/office/drawing/2014/main" id="{67ED6C21-44E0-699B-DA58-A4D95EC8F99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44" name="TextBox 339">
                  <a:extLst>
                    <a:ext uri="{FF2B5EF4-FFF2-40B4-BE49-F238E27FC236}">
                      <a16:creationId xmlns:a16="http://schemas.microsoft.com/office/drawing/2014/main" id="{C457F0B0-BEBC-1811-E4DD-3948B381EB4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37" name="Group 340">
                <a:extLst>
                  <a:ext uri="{FF2B5EF4-FFF2-40B4-BE49-F238E27FC236}">
                    <a16:creationId xmlns:a16="http://schemas.microsoft.com/office/drawing/2014/main" id="{4D335E1F-E43B-20D6-9F05-25D76699024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41" name="Freeform 341">
                  <a:extLst>
                    <a:ext uri="{FF2B5EF4-FFF2-40B4-BE49-F238E27FC236}">
                      <a16:creationId xmlns:a16="http://schemas.microsoft.com/office/drawing/2014/main" id="{CF633DF2-B751-5DE8-0FF0-7C09EA0088E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42" name="TextBox 342">
                  <a:extLst>
                    <a:ext uri="{FF2B5EF4-FFF2-40B4-BE49-F238E27FC236}">
                      <a16:creationId xmlns:a16="http://schemas.microsoft.com/office/drawing/2014/main" id="{F490C563-07E6-F5F5-15DC-6F56235A079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38" name="Group 343">
                <a:extLst>
                  <a:ext uri="{FF2B5EF4-FFF2-40B4-BE49-F238E27FC236}">
                    <a16:creationId xmlns:a16="http://schemas.microsoft.com/office/drawing/2014/main" id="{6F6AF170-1BE9-2FB9-A014-D35D8C9BC4F0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39" name="Freeform 344">
                  <a:extLst>
                    <a:ext uri="{FF2B5EF4-FFF2-40B4-BE49-F238E27FC236}">
                      <a16:creationId xmlns:a16="http://schemas.microsoft.com/office/drawing/2014/main" id="{9DFEF22D-877E-FB9F-F9F5-7227F18C6EA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40" name="TextBox 345">
                  <a:extLst>
                    <a:ext uri="{FF2B5EF4-FFF2-40B4-BE49-F238E27FC236}">
                      <a16:creationId xmlns:a16="http://schemas.microsoft.com/office/drawing/2014/main" id="{99A625BE-8AE4-979C-AA1E-2AD9EDECD10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45" name="Group 346">
              <a:extLst>
                <a:ext uri="{FF2B5EF4-FFF2-40B4-BE49-F238E27FC236}">
                  <a16:creationId xmlns:a16="http://schemas.microsoft.com/office/drawing/2014/main" id="{2B5CE376-674C-A83D-4F65-1E9B014E4252}"/>
                </a:ext>
              </a:extLst>
            </p:cNvPr>
            <p:cNvGrpSpPr/>
            <p:nvPr userDrawn="1"/>
          </p:nvGrpSpPr>
          <p:grpSpPr>
            <a:xfrm rot="5400000">
              <a:off x="11301846" y="3580949"/>
              <a:ext cx="700913" cy="700913"/>
              <a:chOff x="0" y="0"/>
              <a:chExt cx="1401826" cy="1401826"/>
            </a:xfrm>
          </p:grpSpPr>
          <p:grpSp>
            <p:nvGrpSpPr>
              <p:cNvPr id="346" name="Group 347">
                <a:extLst>
                  <a:ext uri="{FF2B5EF4-FFF2-40B4-BE49-F238E27FC236}">
                    <a16:creationId xmlns:a16="http://schemas.microsoft.com/office/drawing/2014/main" id="{C7A5F6D9-ADF3-E460-FBF9-C393E104CB6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53" name="Freeform 348">
                  <a:extLst>
                    <a:ext uri="{FF2B5EF4-FFF2-40B4-BE49-F238E27FC236}">
                      <a16:creationId xmlns:a16="http://schemas.microsoft.com/office/drawing/2014/main" id="{6FE08BDC-3E6D-9B4B-73EB-089CE24CA37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4" name="TextBox 349">
                  <a:extLst>
                    <a:ext uri="{FF2B5EF4-FFF2-40B4-BE49-F238E27FC236}">
                      <a16:creationId xmlns:a16="http://schemas.microsoft.com/office/drawing/2014/main" id="{2D71AFAC-D956-DD19-3660-398A9C6A1B8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47" name="Group 350">
                <a:extLst>
                  <a:ext uri="{FF2B5EF4-FFF2-40B4-BE49-F238E27FC236}">
                    <a16:creationId xmlns:a16="http://schemas.microsoft.com/office/drawing/2014/main" id="{D050A107-560B-5E7F-0CA8-EA78B9853A0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51" name="Freeform 351">
                  <a:extLst>
                    <a:ext uri="{FF2B5EF4-FFF2-40B4-BE49-F238E27FC236}">
                      <a16:creationId xmlns:a16="http://schemas.microsoft.com/office/drawing/2014/main" id="{576382DE-FABC-76B0-408B-5A581D38750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2" name="TextBox 352">
                  <a:extLst>
                    <a:ext uri="{FF2B5EF4-FFF2-40B4-BE49-F238E27FC236}">
                      <a16:creationId xmlns:a16="http://schemas.microsoft.com/office/drawing/2014/main" id="{593F670A-E55E-FA5A-DF74-EA65D513675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48" name="Group 353">
                <a:extLst>
                  <a:ext uri="{FF2B5EF4-FFF2-40B4-BE49-F238E27FC236}">
                    <a16:creationId xmlns:a16="http://schemas.microsoft.com/office/drawing/2014/main" id="{EEB4B6E0-4249-9CAE-CA7D-AE0BFEB284F9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49" name="Freeform 354">
                  <a:extLst>
                    <a:ext uri="{FF2B5EF4-FFF2-40B4-BE49-F238E27FC236}">
                      <a16:creationId xmlns:a16="http://schemas.microsoft.com/office/drawing/2014/main" id="{0A13D41D-3AC1-9CEB-536D-52C3F1D2F0F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0" name="TextBox 355">
                  <a:extLst>
                    <a:ext uri="{FF2B5EF4-FFF2-40B4-BE49-F238E27FC236}">
                      <a16:creationId xmlns:a16="http://schemas.microsoft.com/office/drawing/2014/main" id="{5C02FA12-E8F5-1D6E-8397-0166FD2DB04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55" name="Group 356">
              <a:extLst>
                <a:ext uri="{FF2B5EF4-FFF2-40B4-BE49-F238E27FC236}">
                  <a16:creationId xmlns:a16="http://schemas.microsoft.com/office/drawing/2014/main" id="{2FFE41C7-D87C-2C56-0720-64719C321905}"/>
                </a:ext>
              </a:extLst>
            </p:cNvPr>
            <p:cNvGrpSpPr/>
            <p:nvPr userDrawn="1"/>
          </p:nvGrpSpPr>
          <p:grpSpPr>
            <a:xfrm rot="-10800000">
              <a:off x="11295582" y="4430111"/>
              <a:ext cx="707176" cy="700913"/>
              <a:chOff x="0" y="0"/>
              <a:chExt cx="1414352" cy="1401826"/>
            </a:xfrm>
          </p:grpSpPr>
          <p:grpSp>
            <p:nvGrpSpPr>
              <p:cNvPr id="356" name="Group 357">
                <a:extLst>
                  <a:ext uri="{FF2B5EF4-FFF2-40B4-BE49-F238E27FC236}">
                    <a16:creationId xmlns:a16="http://schemas.microsoft.com/office/drawing/2014/main" id="{E17FEF33-D26C-563E-6B7E-D6734C26C17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63" name="Freeform 358">
                  <a:extLst>
                    <a:ext uri="{FF2B5EF4-FFF2-40B4-BE49-F238E27FC236}">
                      <a16:creationId xmlns:a16="http://schemas.microsoft.com/office/drawing/2014/main" id="{DC1B81FD-29A3-7CBB-61F3-4861788C46B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4" name="TextBox 359">
                  <a:extLst>
                    <a:ext uri="{FF2B5EF4-FFF2-40B4-BE49-F238E27FC236}">
                      <a16:creationId xmlns:a16="http://schemas.microsoft.com/office/drawing/2014/main" id="{5592345C-90D3-5530-3B82-EE3CBBB24DD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7" name="Group 360">
                <a:extLst>
                  <a:ext uri="{FF2B5EF4-FFF2-40B4-BE49-F238E27FC236}">
                    <a16:creationId xmlns:a16="http://schemas.microsoft.com/office/drawing/2014/main" id="{18D5BF25-25DD-0BF2-90C1-BCA29EC9A5D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61" name="Freeform 361">
                  <a:extLst>
                    <a:ext uri="{FF2B5EF4-FFF2-40B4-BE49-F238E27FC236}">
                      <a16:creationId xmlns:a16="http://schemas.microsoft.com/office/drawing/2014/main" id="{A6293F4D-31D5-22EB-2AC7-DB8D665DB1B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2" name="TextBox 362">
                  <a:extLst>
                    <a:ext uri="{FF2B5EF4-FFF2-40B4-BE49-F238E27FC236}">
                      <a16:creationId xmlns:a16="http://schemas.microsoft.com/office/drawing/2014/main" id="{270C0DED-2022-7799-23E9-BC122A882BD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8" name="Group 363">
                <a:extLst>
                  <a:ext uri="{FF2B5EF4-FFF2-40B4-BE49-F238E27FC236}">
                    <a16:creationId xmlns:a16="http://schemas.microsoft.com/office/drawing/2014/main" id="{3EFDB60B-403D-DC5C-DF3F-0AA24E768D6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59" name="Freeform 364">
                  <a:extLst>
                    <a:ext uri="{FF2B5EF4-FFF2-40B4-BE49-F238E27FC236}">
                      <a16:creationId xmlns:a16="http://schemas.microsoft.com/office/drawing/2014/main" id="{FEE6EACC-BDCB-E91E-8CC5-0BF18F77B3D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0" name="TextBox 365">
                  <a:extLst>
                    <a:ext uri="{FF2B5EF4-FFF2-40B4-BE49-F238E27FC236}">
                      <a16:creationId xmlns:a16="http://schemas.microsoft.com/office/drawing/2014/main" id="{76A4FF48-69B4-9BBE-D19F-97ECDF7BF84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65" name="Group 366">
              <a:extLst>
                <a:ext uri="{FF2B5EF4-FFF2-40B4-BE49-F238E27FC236}">
                  <a16:creationId xmlns:a16="http://schemas.microsoft.com/office/drawing/2014/main" id="{CC2972E2-8C12-6E56-0C28-2A3DE6DEDFE7}"/>
                </a:ext>
              </a:extLst>
            </p:cNvPr>
            <p:cNvGrpSpPr/>
            <p:nvPr userDrawn="1"/>
          </p:nvGrpSpPr>
          <p:grpSpPr>
            <a:xfrm rot="-10800000">
              <a:off x="11815210" y="184304"/>
              <a:ext cx="187549" cy="700913"/>
              <a:chOff x="0" y="0"/>
              <a:chExt cx="193323" cy="722489"/>
            </a:xfrm>
          </p:grpSpPr>
          <p:sp>
            <p:nvSpPr>
              <p:cNvPr id="366" name="Freeform 367">
                <a:extLst>
                  <a:ext uri="{FF2B5EF4-FFF2-40B4-BE49-F238E27FC236}">
                    <a16:creationId xmlns:a16="http://schemas.microsoft.com/office/drawing/2014/main" id="{53F87B49-11A4-546C-A5D2-6942017382F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67" name="TextBox 368">
                <a:extLst>
                  <a:ext uri="{FF2B5EF4-FFF2-40B4-BE49-F238E27FC236}">
                    <a16:creationId xmlns:a16="http://schemas.microsoft.com/office/drawing/2014/main" id="{6A046412-F2D9-DA1C-DC6C-40E96BE431E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68" name="Group 369">
              <a:extLst>
                <a:ext uri="{FF2B5EF4-FFF2-40B4-BE49-F238E27FC236}">
                  <a16:creationId xmlns:a16="http://schemas.microsoft.com/office/drawing/2014/main" id="{C5BDF574-60EC-02A2-C9B1-4006D181BB00}"/>
                </a:ext>
              </a:extLst>
            </p:cNvPr>
            <p:cNvGrpSpPr/>
            <p:nvPr userDrawn="1"/>
          </p:nvGrpSpPr>
          <p:grpSpPr>
            <a:xfrm rot="-5400000">
              <a:off x="11295582" y="1882627"/>
              <a:ext cx="707176" cy="700913"/>
              <a:chOff x="0" y="0"/>
              <a:chExt cx="1414352" cy="1401826"/>
            </a:xfrm>
          </p:grpSpPr>
          <p:grpSp>
            <p:nvGrpSpPr>
              <p:cNvPr id="369" name="Group 370">
                <a:extLst>
                  <a:ext uri="{FF2B5EF4-FFF2-40B4-BE49-F238E27FC236}">
                    <a16:creationId xmlns:a16="http://schemas.microsoft.com/office/drawing/2014/main" id="{290250F2-4F26-AFFD-EAC5-E89D540884A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76" name="Freeform 371">
                  <a:extLst>
                    <a:ext uri="{FF2B5EF4-FFF2-40B4-BE49-F238E27FC236}">
                      <a16:creationId xmlns:a16="http://schemas.microsoft.com/office/drawing/2014/main" id="{FC407B01-769F-BB9F-D0EF-D25EE842372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77" name="TextBox 372">
                  <a:extLst>
                    <a:ext uri="{FF2B5EF4-FFF2-40B4-BE49-F238E27FC236}">
                      <a16:creationId xmlns:a16="http://schemas.microsoft.com/office/drawing/2014/main" id="{269AEE1A-3DA8-EDC3-662F-351C97EBF01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70" name="Group 373">
                <a:extLst>
                  <a:ext uri="{FF2B5EF4-FFF2-40B4-BE49-F238E27FC236}">
                    <a16:creationId xmlns:a16="http://schemas.microsoft.com/office/drawing/2014/main" id="{177CF29F-9209-457B-3BF2-A39432B2874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74" name="Freeform 374">
                  <a:extLst>
                    <a:ext uri="{FF2B5EF4-FFF2-40B4-BE49-F238E27FC236}">
                      <a16:creationId xmlns:a16="http://schemas.microsoft.com/office/drawing/2014/main" id="{93EF4024-A70C-5417-50FF-F0BD958C154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75" name="TextBox 375">
                  <a:extLst>
                    <a:ext uri="{FF2B5EF4-FFF2-40B4-BE49-F238E27FC236}">
                      <a16:creationId xmlns:a16="http://schemas.microsoft.com/office/drawing/2014/main" id="{CB7F324B-0CBD-41C0-E3B6-DB5D53C43F3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71" name="Group 376">
                <a:extLst>
                  <a:ext uri="{FF2B5EF4-FFF2-40B4-BE49-F238E27FC236}">
                    <a16:creationId xmlns:a16="http://schemas.microsoft.com/office/drawing/2014/main" id="{9F327F4F-1C4C-8EB5-AFBC-7BC539731849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72" name="Freeform 377">
                  <a:extLst>
                    <a:ext uri="{FF2B5EF4-FFF2-40B4-BE49-F238E27FC236}">
                      <a16:creationId xmlns:a16="http://schemas.microsoft.com/office/drawing/2014/main" id="{8CDD4B68-A005-57F4-C839-96B48F8ED38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73" name="TextBox 378">
                  <a:extLst>
                    <a:ext uri="{FF2B5EF4-FFF2-40B4-BE49-F238E27FC236}">
                      <a16:creationId xmlns:a16="http://schemas.microsoft.com/office/drawing/2014/main" id="{1E0F8060-A9B9-7F8D-2EE2-7383521D0CB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78" name="Group 379">
              <a:extLst>
                <a:ext uri="{FF2B5EF4-FFF2-40B4-BE49-F238E27FC236}">
                  <a16:creationId xmlns:a16="http://schemas.microsoft.com/office/drawing/2014/main" id="{196F45CF-ABC4-66FD-F939-D69EE2572780}"/>
                </a:ext>
              </a:extLst>
            </p:cNvPr>
            <p:cNvGrpSpPr/>
            <p:nvPr userDrawn="1"/>
          </p:nvGrpSpPr>
          <p:grpSpPr>
            <a:xfrm>
              <a:off x="9591204" y="3584080"/>
              <a:ext cx="697782" cy="697782"/>
              <a:chOff x="0" y="0"/>
              <a:chExt cx="1395563" cy="1395563"/>
            </a:xfrm>
          </p:grpSpPr>
          <p:grpSp>
            <p:nvGrpSpPr>
              <p:cNvPr id="379" name="Group 380">
                <a:extLst>
                  <a:ext uri="{FF2B5EF4-FFF2-40B4-BE49-F238E27FC236}">
                    <a16:creationId xmlns:a16="http://schemas.microsoft.com/office/drawing/2014/main" id="{0A363A4B-9F7F-3B7A-990E-C6E0F0CDA978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383" name="Freeform 381">
                  <a:extLst>
                    <a:ext uri="{FF2B5EF4-FFF2-40B4-BE49-F238E27FC236}">
                      <a16:creationId xmlns:a16="http://schemas.microsoft.com/office/drawing/2014/main" id="{C789AD30-9B05-18DA-ED0D-9429DCE6413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4" name="TextBox 382">
                  <a:extLst>
                    <a:ext uri="{FF2B5EF4-FFF2-40B4-BE49-F238E27FC236}">
                      <a16:creationId xmlns:a16="http://schemas.microsoft.com/office/drawing/2014/main" id="{1477A6CF-C7B0-42C1-7940-25CE95852D99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80" name="Group 383">
                <a:extLst>
                  <a:ext uri="{FF2B5EF4-FFF2-40B4-BE49-F238E27FC236}">
                    <a16:creationId xmlns:a16="http://schemas.microsoft.com/office/drawing/2014/main" id="{E63F7194-976D-4A73-1E6C-3F05B7D16EA4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381" name="Freeform 384">
                  <a:extLst>
                    <a:ext uri="{FF2B5EF4-FFF2-40B4-BE49-F238E27FC236}">
                      <a16:creationId xmlns:a16="http://schemas.microsoft.com/office/drawing/2014/main" id="{11B6D284-70FB-8460-2CC5-727EE0E9AA0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2" name="TextBox 385">
                  <a:extLst>
                    <a:ext uri="{FF2B5EF4-FFF2-40B4-BE49-F238E27FC236}">
                      <a16:creationId xmlns:a16="http://schemas.microsoft.com/office/drawing/2014/main" id="{0D4D54C7-3C09-9371-916C-DDF8F35EE645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85" name="Group 386">
              <a:extLst>
                <a:ext uri="{FF2B5EF4-FFF2-40B4-BE49-F238E27FC236}">
                  <a16:creationId xmlns:a16="http://schemas.microsoft.com/office/drawing/2014/main" id="{77E4AB15-437B-F214-B23C-946FBC111160}"/>
                </a:ext>
              </a:extLst>
            </p:cNvPr>
            <p:cNvGrpSpPr/>
            <p:nvPr userDrawn="1"/>
          </p:nvGrpSpPr>
          <p:grpSpPr>
            <a:xfrm rot="-5400000">
              <a:off x="11304976" y="1033464"/>
              <a:ext cx="697782" cy="697782"/>
              <a:chOff x="0" y="0"/>
              <a:chExt cx="1395563" cy="1395563"/>
            </a:xfrm>
          </p:grpSpPr>
          <p:grpSp>
            <p:nvGrpSpPr>
              <p:cNvPr id="386" name="Group 387">
                <a:extLst>
                  <a:ext uri="{FF2B5EF4-FFF2-40B4-BE49-F238E27FC236}">
                    <a16:creationId xmlns:a16="http://schemas.microsoft.com/office/drawing/2014/main" id="{192BF648-96D5-D697-6DE0-D73911994DF4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390" name="Freeform 388">
                  <a:extLst>
                    <a:ext uri="{FF2B5EF4-FFF2-40B4-BE49-F238E27FC236}">
                      <a16:creationId xmlns:a16="http://schemas.microsoft.com/office/drawing/2014/main" id="{24B01B1A-622D-1B36-E2DD-F4663785F34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91" name="TextBox 389">
                  <a:extLst>
                    <a:ext uri="{FF2B5EF4-FFF2-40B4-BE49-F238E27FC236}">
                      <a16:creationId xmlns:a16="http://schemas.microsoft.com/office/drawing/2014/main" id="{DF8896AC-2B35-6406-E408-FF252DBC180D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87" name="Group 390">
                <a:extLst>
                  <a:ext uri="{FF2B5EF4-FFF2-40B4-BE49-F238E27FC236}">
                    <a16:creationId xmlns:a16="http://schemas.microsoft.com/office/drawing/2014/main" id="{53B18F1A-BDDB-37D3-669F-3AB413AB7261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388" name="Freeform 391">
                  <a:extLst>
                    <a:ext uri="{FF2B5EF4-FFF2-40B4-BE49-F238E27FC236}">
                      <a16:creationId xmlns:a16="http://schemas.microsoft.com/office/drawing/2014/main" id="{7CCC5407-225D-2B65-4AD8-6625C11C1FB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9" name="TextBox 392">
                  <a:extLst>
                    <a:ext uri="{FF2B5EF4-FFF2-40B4-BE49-F238E27FC236}">
                      <a16:creationId xmlns:a16="http://schemas.microsoft.com/office/drawing/2014/main" id="{F0560B28-088D-8767-7D2E-4E3FB6AA7743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92" name="Group 393">
              <a:extLst>
                <a:ext uri="{FF2B5EF4-FFF2-40B4-BE49-F238E27FC236}">
                  <a16:creationId xmlns:a16="http://schemas.microsoft.com/office/drawing/2014/main" id="{AB8B0685-24E9-43B5-0A51-4FD74E15A00A}"/>
                </a:ext>
              </a:extLst>
            </p:cNvPr>
            <p:cNvGrpSpPr/>
            <p:nvPr userDrawn="1"/>
          </p:nvGrpSpPr>
          <p:grpSpPr>
            <a:xfrm rot="5400000">
              <a:off x="7027592" y="184304"/>
              <a:ext cx="697782" cy="697782"/>
              <a:chOff x="0" y="0"/>
              <a:chExt cx="1395563" cy="1395563"/>
            </a:xfrm>
          </p:grpSpPr>
          <p:grpSp>
            <p:nvGrpSpPr>
              <p:cNvPr id="393" name="Group 394">
                <a:extLst>
                  <a:ext uri="{FF2B5EF4-FFF2-40B4-BE49-F238E27FC236}">
                    <a16:creationId xmlns:a16="http://schemas.microsoft.com/office/drawing/2014/main" id="{FDD1A9F9-C9BE-0946-8A24-C62C8933283C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397" name="Freeform 395">
                  <a:extLst>
                    <a:ext uri="{FF2B5EF4-FFF2-40B4-BE49-F238E27FC236}">
                      <a16:creationId xmlns:a16="http://schemas.microsoft.com/office/drawing/2014/main" id="{8A94488D-AF0E-6BCC-5B01-0D56EACCC18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98" name="TextBox 396">
                  <a:extLst>
                    <a:ext uri="{FF2B5EF4-FFF2-40B4-BE49-F238E27FC236}">
                      <a16:creationId xmlns:a16="http://schemas.microsoft.com/office/drawing/2014/main" id="{8B065845-5827-B36E-F923-A98716B42DB5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94" name="Group 397">
                <a:extLst>
                  <a:ext uri="{FF2B5EF4-FFF2-40B4-BE49-F238E27FC236}">
                    <a16:creationId xmlns:a16="http://schemas.microsoft.com/office/drawing/2014/main" id="{66CF0390-B553-3076-7DBC-1ED86F9B430B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395" name="Freeform 398">
                  <a:extLst>
                    <a:ext uri="{FF2B5EF4-FFF2-40B4-BE49-F238E27FC236}">
                      <a16:creationId xmlns:a16="http://schemas.microsoft.com/office/drawing/2014/main" id="{BF377E31-4D31-0188-A765-2C395FA3958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96" name="TextBox 399">
                  <a:extLst>
                    <a:ext uri="{FF2B5EF4-FFF2-40B4-BE49-F238E27FC236}">
                      <a16:creationId xmlns:a16="http://schemas.microsoft.com/office/drawing/2014/main" id="{5E845469-2473-4ADE-BFFF-D057291550FA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99" name="Group 400">
              <a:extLst>
                <a:ext uri="{FF2B5EF4-FFF2-40B4-BE49-F238E27FC236}">
                  <a16:creationId xmlns:a16="http://schemas.microsoft.com/office/drawing/2014/main" id="{CD87BDDE-8941-75F8-0EF8-1CC6B0A295AB}"/>
                </a:ext>
              </a:extLst>
            </p:cNvPr>
            <p:cNvGrpSpPr/>
            <p:nvPr userDrawn="1"/>
          </p:nvGrpSpPr>
          <p:grpSpPr>
            <a:xfrm rot="5400000">
              <a:off x="11558527" y="-72379"/>
              <a:ext cx="187549" cy="700913"/>
              <a:chOff x="0" y="0"/>
              <a:chExt cx="193323" cy="722489"/>
            </a:xfrm>
          </p:grpSpPr>
          <p:sp>
            <p:nvSpPr>
              <p:cNvPr id="400" name="Freeform 401">
                <a:extLst>
                  <a:ext uri="{FF2B5EF4-FFF2-40B4-BE49-F238E27FC236}">
                    <a16:creationId xmlns:a16="http://schemas.microsoft.com/office/drawing/2014/main" id="{2BD671F0-F7BF-C41F-96FD-61423EE16EE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1" name="TextBox 402">
                <a:extLst>
                  <a:ext uri="{FF2B5EF4-FFF2-40B4-BE49-F238E27FC236}">
                    <a16:creationId xmlns:a16="http://schemas.microsoft.com/office/drawing/2014/main" id="{2842B6D3-17C0-F097-DD08-F9BEACC8931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02" name="Group 403">
              <a:extLst>
                <a:ext uri="{FF2B5EF4-FFF2-40B4-BE49-F238E27FC236}">
                  <a16:creationId xmlns:a16="http://schemas.microsoft.com/office/drawing/2014/main" id="{9280BED9-C371-BD49-2376-D924584894E4}"/>
                </a:ext>
              </a:extLst>
            </p:cNvPr>
            <p:cNvGrpSpPr/>
            <p:nvPr userDrawn="1"/>
          </p:nvGrpSpPr>
          <p:grpSpPr>
            <a:xfrm>
              <a:off x="192581" y="3432700"/>
              <a:ext cx="6500813" cy="148248"/>
              <a:chOff x="0" y="0"/>
              <a:chExt cx="2568222" cy="58567"/>
            </a:xfrm>
          </p:grpSpPr>
          <p:sp>
            <p:nvSpPr>
              <p:cNvPr id="403" name="Freeform 404">
                <a:extLst>
                  <a:ext uri="{FF2B5EF4-FFF2-40B4-BE49-F238E27FC236}">
                    <a16:creationId xmlns:a16="http://schemas.microsoft.com/office/drawing/2014/main" id="{C9BF44E6-4952-8D1D-EB02-BF04DE5F583F}"/>
                  </a:ext>
                </a:extLst>
              </p:cNvPr>
              <p:cNvSpPr/>
              <p:nvPr/>
            </p:nvSpPr>
            <p:spPr>
              <a:xfrm>
                <a:off x="0" y="0"/>
                <a:ext cx="2568222" cy="58567"/>
              </a:xfrm>
              <a:custGeom>
                <a:avLst/>
                <a:gdLst/>
                <a:ahLst/>
                <a:cxnLst/>
                <a:rect l="l" t="t" r="r" b="b"/>
                <a:pathLst>
                  <a:path w="2568222" h="58567">
                    <a:moveTo>
                      <a:pt x="0" y="0"/>
                    </a:moveTo>
                    <a:lnTo>
                      <a:pt x="2568222" y="0"/>
                    </a:lnTo>
                    <a:lnTo>
                      <a:pt x="2568222" y="58567"/>
                    </a:lnTo>
                    <a:lnTo>
                      <a:pt x="0" y="58567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4" name="TextBox 405">
                <a:extLst>
                  <a:ext uri="{FF2B5EF4-FFF2-40B4-BE49-F238E27FC236}">
                    <a16:creationId xmlns:a16="http://schemas.microsoft.com/office/drawing/2014/main" id="{01132172-0C88-1B6C-84F5-F62960FE627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2568222" cy="96667"/>
              </a:xfrm>
              <a:prstGeom prst="rect">
                <a:avLst/>
              </a:prstGeom>
            </p:spPr>
            <p:txBody>
              <a:bodyPr lIns="33867" tIns="33867" rIns="33867" bIns="33867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sp>
          <p:nvSpPr>
            <p:cNvPr id="407" name="Freeform 408">
              <a:extLst>
                <a:ext uri="{FF2B5EF4-FFF2-40B4-BE49-F238E27FC236}">
                  <a16:creationId xmlns:a16="http://schemas.microsoft.com/office/drawing/2014/main" id="{77310955-2230-EB1B-789F-20A8FFCBD766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408" name="Freeform 3">
              <a:extLst>
                <a:ext uri="{FF2B5EF4-FFF2-40B4-BE49-F238E27FC236}">
                  <a16:creationId xmlns:a16="http://schemas.microsoft.com/office/drawing/2014/main" id="{2C487F19-A8E2-3B41-4EFB-80DA27A9D554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</p:grpSp>
      <p:sp>
        <p:nvSpPr>
          <p:cNvPr id="411" name="Title 410">
            <a:extLst>
              <a:ext uri="{FF2B5EF4-FFF2-40B4-BE49-F238E27FC236}">
                <a16:creationId xmlns:a16="http://schemas.microsoft.com/office/drawing/2014/main" id="{91A98EF3-2842-E58D-E77B-AE5C8E037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41" y="183467"/>
            <a:ext cx="6500813" cy="3093133"/>
          </a:xfrm>
        </p:spPr>
        <p:txBody>
          <a:bodyPr anchor="b">
            <a:noAutofit/>
          </a:bodyPr>
          <a:lstStyle>
            <a:lvl1pPr algn="l">
              <a:defRPr sz="60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13" name="Text Placeholder 412">
            <a:extLst>
              <a:ext uri="{FF2B5EF4-FFF2-40B4-BE49-F238E27FC236}">
                <a16:creationId xmlns:a16="http://schemas.microsoft.com/office/drawing/2014/main" id="{7D6C501D-5CDD-D5CC-3DD6-4914164494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912" y="3733800"/>
            <a:ext cx="6500813" cy="128905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reeform 6" descr="Careers Worcs">
            <a:extLst>
              <a:ext uri="{FF2B5EF4-FFF2-40B4-BE49-F238E27FC236}">
                <a16:creationId xmlns:a16="http://schemas.microsoft.com/office/drawing/2014/main" id="{C91578FC-091B-CEB7-83B3-AF98C473863E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3" name="Freeform 5" descr="Worcestershire County Council">
            <a:extLst>
              <a:ext uri="{FF2B5EF4-FFF2-40B4-BE49-F238E27FC236}">
                <a16:creationId xmlns:a16="http://schemas.microsoft.com/office/drawing/2014/main" id="{857F6770-283F-65AB-BDD3-B461C3E3D12C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11063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>
            <a:extLst>
              <a:ext uri="{FF2B5EF4-FFF2-40B4-BE49-F238E27FC236}">
                <a16:creationId xmlns:a16="http://schemas.microsoft.com/office/drawing/2014/main" id="{CB6CFFBB-F262-AFA1-5FF3-1FAB724B2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581" y="5246446"/>
            <a:ext cx="11999419" cy="1641584"/>
            <a:chOff x="192581" y="5246446"/>
            <a:chExt cx="11999419" cy="1641584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69A6F56-932C-4A3E-95CC-C20191729A16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F99E70F-DDBA-7BBC-897A-AD8C2CAE7FE0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1" name="Group 8">
              <a:extLst>
                <a:ext uri="{FF2B5EF4-FFF2-40B4-BE49-F238E27FC236}">
                  <a16:creationId xmlns:a16="http://schemas.microsoft.com/office/drawing/2014/main" id="{C39B074A-3FEC-0E26-3309-89EC5C6C362C}"/>
                </a:ext>
              </a:extLst>
            </p:cNvPr>
            <p:cNvGrpSpPr/>
            <p:nvPr userDrawn="1"/>
          </p:nvGrpSpPr>
          <p:grpSpPr>
            <a:xfrm rot="5400000">
              <a:off x="4459282" y="5279272"/>
              <a:ext cx="707176" cy="700913"/>
              <a:chOff x="0" y="0"/>
              <a:chExt cx="1414352" cy="1401826"/>
            </a:xfrm>
          </p:grpSpPr>
          <p:grpSp>
            <p:nvGrpSpPr>
              <p:cNvPr id="12" name="Group 9">
                <a:extLst>
                  <a:ext uri="{FF2B5EF4-FFF2-40B4-BE49-F238E27FC236}">
                    <a16:creationId xmlns:a16="http://schemas.microsoft.com/office/drawing/2014/main" id="{7FDDFD83-F0D0-886C-8324-006AFB3270D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9" name="Freeform 10">
                  <a:extLst>
                    <a:ext uri="{FF2B5EF4-FFF2-40B4-BE49-F238E27FC236}">
                      <a16:creationId xmlns:a16="http://schemas.microsoft.com/office/drawing/2014/main" id="{603472CC-7673-21BF-B6DF-5B78C84271F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" name="TextBox 11">
                  <a:extLst>
                    <a:ext uri="{FF2B5EF4-FFF2-40B4-BE49-F238E27FC236}">
                      <a16:creationId xmlns:a16="http://schemas.microsoft.com/office/drawing/2014/main" id="{0B6BE2D5-6BD4-5FEA-EDA1-DFF1DA7FDA9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8651C122-9F92-26EB-DEFC-810BC46F5BFF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7" name="Freeform 13">
                  <a:extLst>
                    <a:ext uri="{FF2B5EF4-FFF2-40B4-BE49-F238E27FC236}">
                      <a16:creationId xmlns:a16="http://schemas.microsoft.com/office/drawing/2014/main" id="{0FDFCC34-1726-B0C4-5A88-7ED3D9222B0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" name="TextBox 14">
                  <a:extLst>
                    <a:ext uri="{FF2B5EF4-FFF2-40B4-BE49-F238E27FC236}">
                      <a16:creationId xmlns:a16="http://schemas.microsoft.com/office/drawing/2014/main" id="{91B68D7A-5CBE-1E35-BF82-72C0557C756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" name="Group 15">
                <a:extLst>
                  <a:ext uri="{FF2B5EF4-FFF2-40B4-BE49-F238E27FC236}">
                    <a16:creationId xmlns:a16="http://schemas.microsoft.com/office/drawing/2014/main" id="{8FAB3C07-15FB-36E6-9965-3F6E255D7D2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5" name="Freeform 16">
                  <a:extLst>
                    <a:ext uri="{FF2B5EF4-FFF2-40B4-BE49-F238E27FC236}">
                      <a16:creationId xmlns:a16="http://schemas.microsoft.com/office/drawing/2014/main" id="{1A6FA8DF-CB00-4E5A-8CF3-ECD84931EFB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" name="TextBox 17">
                  <a:extLst>
                    <a:ext uri="{FF2B5EF4-FFF2-40B4-BE49-F238E27FC236}">
                      <a16:creationId xmlns:a16="http://schemas.microsoft.com/office/drawing/2014/main" id="{4ACFB27A-B80F-57CA-8F7E-EEC49286F65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1" name="Group 18">
              <a:extLst>
                <a:ext uri="{FF2B5EF4-FFF2-40B4-BE49-F238E27FC236}">
                  <a16:creationId xmlns:a16="http://schemas.microsoft.com/office/drawing/2014/main" id="{FB88025C-47A5-19CC-93F2-34E67DD1CA7E}"/>
                </a:ext>
              </a:extLst>
            </p:cNvPr>
            <p:cNvGrpSpPr/>
            <p:nvPr userDrawn="1"/>
          </p:nvGrpSpPr>
          <p:grpSpPr>
            <a:xfrm rot="-10800000">
              <a:off x="5313819" y="5279272"/>
              <a:ext cx="707176" cy="700913"/>
              <a:chOff x="0" y="0"/>
              <a:chExt cx="1414352" cy="1401826"/>
            </a:xfrm>
          </p:grpSpPr>
          <p:grpSp>
            <p:nvGrpSpPr>
              <p:cNvPr id="22" name="Group 19">
                <a:extLst>
                  <a:ext uri="{FF2B5EF4-FFF2-40B4-BE49-F238E27FC236}">
                    <a16:creationId xmlns:a16="http://schemas.microsoft.com/office/drawing/2014/main" id="{FEDD0D4A-FEC2-1F38-9EE0-B03C72F7F08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9" name="Freeform 20">
                  <a:extLst>
                    <a:ext uri="{FF2B5EF4-FFF2-40B4-BE49-F238E27FC236}">
                      <a16:creationId xmlns:a16="http://schemas.microsoft.com/office/drawing/2014/main" id="{8C625F79-739D-16F0-5050-75ABBE0E9D3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" name="TextBox 21">
                  <a:extLst>
                    <a:ext uri="{FF2B5EF4-FFF2-40B4-BE49-F238E27FC236}">
                      <a16:creationId xmlns:a16="http://schemas.microsoft.com/office/drawing/2014/main" id="{A8AA79C2-3F80-6287-06EC-3182DBF66FB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F2756877-A718-D21E-1F27-9D1D0B916DB8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7" name="Freeform 23">
                  <a:extLst>
                    <a:ext uri="{FF2B5EF4-FFF2-40B4-BE49-F238E27FC236}">
                      <a16:creationId xmlns:a16="http://schemas.microsoft.com/office/drawing/2014/main" id="{AB69750E-9A22-5B2E-441B-97E7640011E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" name="TextBox 24">
                  <a:extLst>
                    <a:ext uri="{FF2B5EF4-FFF2-40B4-BE49-F238E27FC236}">
                      <a16:creationId xmlns:a16="http://schemas.microsoft.com/office/drawing/2014/main" id="{A78481D4-4F17-1B63-5CA4-E0957476413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4" name="Group 25">
                <a:extLst>
                  <a:ext uri="{FF2B5EF4-FFF2-40B4-BE49-F238E27FC236}">
                    <a16:creationId xmlns:a16="http://schemas.microsoft.com/office/drawing/2014/main" id="{161986FE-EB99-02DE-30E8-8537DB647AC9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5" name="Freeform 26">
                  <a:extLst>
                    <a:ext uri="{FF2B5EF4-FFF2-40B4-BE49-F238E27FC236}">
                      <a16:creationId xmlns:a16="http://schemas.microsoft.com/office/drawing/2014/main" id="{D4FEB77B-6066-C101-5F33-93C78DAF23C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" name="TextBox 27">
                  <a:extLst>
                    <a:ext uri="{FF2B5EF4-FFF2-40B4-BE49-F238E27FC236}">
                      <a16:creationId xmlns:a16="http://schemas.microsoft.com/office/drawing/2014/main" id="{26890847-DEAD-B99C-6A69-2BF9D6DA14B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1" name="Group 28">
              <a:extLst>
                <a:ext uri="{FF2B5EF4-FFF2-40B4-BE49-F238E27FC236}">
                  <a16:creationId xmlns:a16="http://schemas.microsoft.com/office/drawing/2014/main" id="{296C16B0-24EE-F2C8-B9DC-071CBD1B5F62}"/>
                </a:ext>
              </a:extLst>
            </p:cNvPr>
            <p:cNvGrpSpPr/>
            <p:nvPr userDrawn="1"/>
          </p:nvGrpSpPr>
          <p:grpSpPr>
            <a:xfrm>
              <a:off x="6168357" y="5279272"/>
              <a:ext cx="707176" cy="700913"/>
              <a:chOff x="0" y="0"/>
              <a:chExt cx="1414352" cy="1401826"/>
            </a:xfrm>
          </p:grpSpPr>
          <p:grpSp>
            <p:nvGrpSpPr>
              <p:cNvPr id="32" name="Group 29">
                <a:extLst>
                  <a:ext uri="{FF2B5EF4-FFF2-40B4-BE49-F238E27FC236}">
                    <a16:creationId xmlns:a16="http://schemas.microsoft.com/office/drawing/2014/main" id="{74CF7AC0-7BC3-52BC-BCA8-3EC5305524E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9" name="Freeform 30">
                  <a:extLst>
                    <a:ext uri="{FF2B5EF4-FFF2-40B4-BE49-F238E27FC236}">
                      <a16:creationId xmlns:a16="http://schemas.microsoft.com/office/drawing/2014/main" id="{BF541B25-5AE5-1DB3-2E93-F3004224F1D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" name="TextBox 31">
                  <a:extLst>
                    <a:ext uri="{FF2B5EF4-FFF2-40B4-BE49-F238E27FC236}">
                      <a16:creationId xmlns:a16="http://schemas.microsoft.com/office/drawing/2014/main" id="{F811B3B3-E758-5F13-B656-5FEA707AD68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576BA481-59F4-4140-9056-0CA36458E33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7" name="Freeform 33">
                  <a:extLst>
                    <a:ext uri="{FF2B5EF4-FFF2-40B4-BE49-F238E27FC236}">
                      <a16:creationId xmlns:a16="http://schemas.microsoft.com/office/drawing/2014/main" id="{12AA67CA-01F4-5992-D67A-99C85A7BDF6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" name="TextBox 34">
                  <a:extLst>
                    <a:ext uri="{FF2B5EF4-FFF2-40B4-BE49-F238E27FC236}">
                      <a16:creationId xmlns:a16="http://schemas.microsoft.com/office/drawing/2014/main" id="{F4AEE952-DC96-DDA4-3D50-9500A5CB793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4" name="Group 35">
                <a:extLst>
                  <a:ext uri="{FF2B5EF4-FFF2-40B4-BE49-F238E27FC236}">
                    <a16:creationId xmlns:a16="http://schemas.microsoft.com/office/drawing/2014/main" id="{536F025F-EC73-B33D-BF81-4BF111C1A195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5" name="Freeform 36">
                  <a:extLst>
                    <a:ext uri="{FF2B5EF4-FFF2-40B4-BE49-F238E27FC236}">
                      <a16:creationId xmlns:a16="http://schemas.microsoft.com/office/drawing/2014/main" id="{0B6FC7B3-748F-C69D-D24B-8414ED202D1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" name="TextBox 37">
                  <a:extLst>
                    <a:ext uri="{FF2B5EF4-FFF2-40B4-BE49-F238E27FC236}">
                      <a16:creationId xmlns:a16="http://schemas.microsoft.com/office/drawing/2014/main" id="{97C77F0F-5928-65F3-38CA-37318CC636F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1" name="Group 38">
              <a:extLst>
                <a:ext uri="{FF2B5EF4-FFF2-40B4-BE49-F238E27FC236}">
                  <a16:creationId xmlns:a16="http://schemas.microsoft.com/office/drawing/2014/main" id="{0EC11A74-CD95-3DE6-4AA2-556D38CCF66F}"/>
                </a:ext>
              </a:extLst>
            </p:cNvPr>
            <p:cNvGrpSpPr/>
            <p:nvPr userDrawn="1"/>
          </p:nvGrpSpPr>
          <p:grpSpPr>
            <a:xfrm rot="5400000">
              <a:off x="7022894" y="5279272"/>
              <a:ext cx="707176" cy="700913"/>
              <a:chOff x="0" y="0"/>
              <a:chExt cx="1414352" cy="1401826"/>
            </a:xfrm>
          </p:grpSpPr>
          <p:grpSp>
            <p:nvGrpSpPr>
              <p:cNvPr id="42" name="Group 39">
                <a:extLst>
                  <a:ext uri="{FF2B5EF4-FFF2-40B4-BE49-F238E27FC236}">
                    <a16:creationId xmlns:a16="http://schemas.microsoft.com/office/drawing/2014/main" id="{DE170068-7CC2-2BBF-DC99-24FABC01E0F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9" name="Freeform 40">
                  <a:extLst>
                    <a:ext uri="{FF2B5EF4-FFF2-40B4-BE49-F238E27FC236}">
                      <a16:creationId xmlns:a16="http://schemas.microsoft.com/office/drawing/2014/main" id="{C7748C8F-5982-CB44-4343-AAA4D33CC91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0" name="TextBox 41">
                  <a:extLst>
                    <a:ext uri="{FF2B5EF4-FFF2-40B4-BE49-F238E27FC236}">
                      <a16:creationId xmlns:a16="http://schemas.microsoft.com/office/drawing/2014/main" id="{83FA7B4C-F3B4-4A0F-2E97-CB6C8959246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5CD0EC9B-99E8-73BF-C3A9-F60C0B4DAA3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7" name="Freeform 43">
                  <a:extLst>
                    <a:ext uri="{FF2B5EF4-FFF2-40B4-BE49-F238E27FC236}">
                      <a16:creationId xmlns:a16="http://schemas.microsoft.com/office/drawing/2014/main" id="{0A539FCD-C1C7-4E10-5C62-F6209BCCDF5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" name="TextBox 44">
                  <a:extLst>
                    <a:ext uri="{FF2B5EF4-FFF2-40B4-BE49-F238E27FC236}">
                      <a16:creationId xmlns:a16="http://schemas.microsoft.com/office/drawing/2014/main" id="{A5D6FF30-F42F-7C64-C63E-9CB27E719EB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4" name="Group 45">
                <a:extLst>
                  <a:ext uri="{FF2B5EF4-FFF2-40B4-BE49-F238E27FC236}">
                    <a16:creationId xmlns:a16="http://schemas.microsoft.com/office/drawing/2014/main" id="{F0C7B46F-7C0F-96B9-4321-65F3F1444229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5" name="Freeform 46">
                  <a:extLst>
                    <a:ext uri="{FF2B5EF4-FFF2-40B4-BE49-F238E27FC236}">
                      <a16:creationId xmlns:a16="http://schemas.microsoft.com/office/drawing/2014/main" id="{742FB99F-ECC9-F133-7195-18FEC06836B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6" name="TextBox 47">
                  <a:extLst>
                    <a:ext uri="{FF2B5EF4-FFF2-40B4-BE49-F238E27FC236}">
                      <a16:creationId xmlns:a16="http://schemas.microsoft.com/office/drawing/2014/main" id="{7DE1B4E7-95D7-C36F-A335-5C4F0152642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1" name="Group 48">
              <a:extLst>
                <a:ext uri="{FF2B5EF4-FFF2-40B4-BE49-F238E27FC236}">
                  <a16:creationId xmlns:a16="http://schemas.microsoft.com/office/drawing/2014/main" id="{37557E8A-95E3-0A7F-9111-D47835E02DE4}"/>
                </a:ext>
              </a:extLst>
            </p:cNvPr>
            <p:cNvGrpSpPr/>
            <p:nvPr userDrawn="1"/>
          </p:nvGrpSpPr>
          <p:grpSpPr>
            <a:xfrm rot="-5400000">
              <a:off x="7877432" y="5279272"/>
              <a:ext cx="707176" cy="700913"/>
              <a:chOff x="0" y="0"/>
              <a:chExt cx="1414352" cy="1401826"/>
            </a:xfrm>
          </p:grpSpPr>
          <p:grpSp>
            <p:nvGrpSpPr>
              <p:cNvPr id="52" name="Group 49">
                <a:extLst>
                  <a:ext uri="{FF2B5EF4-FFF2-40B4-BE49-F238E27FC236}">
                    <a16:creationId xmlns:a16="http://schemas.microsoft.com/office/drawing/2014/main" id="{5429F163-764D-96E1-46F3-BA9D4E58DC7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9" name="Freeform 50">
                  <a:extLst>
                    <a:ext uri="{FF2B5EF4-FFF2-40B4-BE49-F238E27FC236}">
                      <a16:creationId xmlns:a16="http://schemas.microsoft.com/office/drawing/2014/main" id="{3473A99D-847F-E72D-133E-8DBA6ED9BE9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0" name="TextBox 51">
                  <a:extLst>
                    <a:ext uri="{FF2B5EF4-FFF2-40B4-BE49-F238E27FC236}">
                      <a16:creationId xmlns:a16="http://schemas.microsoft.com/office/drawing/2014/main" id="{C3827C8C-892C-B447-AC0D-1A5A6B60096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089239C-0AF1-7C7C-A851-5DAC79C4010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7" name="Freeform 53">
                  <a:extLst>
                    <a:ext uri="{FF2B5EF4-FFF2-40B4-BE49-F238E27FC236}">
                      <a16:creationId xmlns:a16="http://schemas.microsoft.com/office/drawing/2014/main" id="{C3AF46CB-0DA1-1A33-BE72-0CB8BF308AD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8" name="TextBox 54">
                  <a:extLst>
                    <a:ext uri="{FF2B5EF4-FFF2-40B4-BE49-F238E27FC236}">
                      <a16:creationId xmlns:a16="http://schemas.microsoft.com/office/drawing/2014/main" id="{E2604C6D-C299-CCFD-5266-7C8616F0C8D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4" name="Group 55">
                <a:extLst>
                  <a:ext uri="{FF2B5EF4-FFF2-40B4-BE49-F238E27FC236}">
                    <a16:creationId xmlns:a16="http://schemas.microsoft.com/office/drawing/2014/main" id="{0A2EEF42-E4F5-DD25-FB98-74B27732C6B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55" name="Freeform 56">
                  <a:extLst>
                    <a:ext uri="{FF2B5EF4-FFF2-40B4-BE49-F238E27FC236}">
                      <a16:creationId xmlns:a16="http://schemas.microsoft.com/office/drawing/2014/main" id="{28021243-1A32-01B5-CE75-218D062A234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6" name="TextBox 57">
                  <a:extLst>
                    <a:ext uri="{FF2B5EF4-FFF2-40B4-BE49-F238E27FC236}">
                      <a16:creationId xmlns:a16="http://schemas.microsoft.com/office/drawing/2014/main" id="{0B8D45AC-D591-46D1-E4FC-B9C51B7579C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1" name="Group 58">
              <a:extLst>
                <a:ext uri="{FF2B5EF4-FFF2-40B4-BE49-F238E27FC236}">
                  <a16:creationId xmlns:a16="http://schemas.microsoft.com/office/drawing/2014/main" id="{A9C7BD3F-6780-5CF3-A9EC-9B72A792406D}"/>
                </a:ext>
              </a:extLst>
            </p:cNvPr>
            <p:cNvGrpSpPr/>
            <p:nvPr userDrawn="1"/>
          </p:nvGrpSpPr>
          <p:grpSpPr>
            <a:xfrm>
              <a:off x="8731969" y="5279272"/>
              <a:ext cx="707176" cy="700913"/>
              <a:chOff x="0" y="0"/>
              <a:chExt cx="1414352" cy="1401826"/>
            </a:xfrm>
          </p:grpSpPr>
          <p:grpSp>
            <p:nvGrpSpPr>
              <p:cNvPr id="62" name="Group 59">
                <a:extLst>
                  <a:ext uri="{FF2B5EF4-FFF2-40B4-BE49-F238E27FC236}">
                    <a16:creationId xmlns:a16="http://schemas.microsoft.com/office/drawing/2014/main" id="{998524EB-2AC5-E81B-9263-AED1DDC26B4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9" name="Freeform 60">
                  <a:extLst>
                    <a:ext uri="{FF2B5EF4-FFF2-40B4-BE49-F238E27FC236}">
                      <a16:creationId xmlns:a16="http://schemas.microsoft.com/office/drawing/2014/main" id="{D63787B7-95D6-4FD2-5236-4387D790EA5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0" name="TextBox 61">
                  <a:extLst>
                    <a:ext uri="{FF2B5EF4-FFF2-40B4-BE49-F238E27FC236}">
                      <a16:creationId xmlns:a16="http://schemas.microsoft.com/office/drawing/2014/main" id="{9F6B8638-E382-B1D9-B953-32287294727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A80F969F-831E-CE89-973B-E0C1AD9EE6F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7" name="Freeform 63">
                  <a:extLst>
                    <a:ext uri="{FF2B5EF4-FFF2-40B4-BE49-F238E27FC236}">
                      <a16:creationId xmlns:a16="http://schemas.microsoft.com/office/drawing/2014/main" id="{492440D8-0238-F3B6-C84A-2C17B436D90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8" name="TextBox 64">
                  <a:extLst>
                    <a:ext uri="{FF2B5EF4-FFF2-40B4-BE49-F238E27FC236}">
                      <a16:creationId xmlns:a16="http://schemas.microsoft.com/office/drawing/2014/main" id="{F9FBAC13-403D-FF64-DADD-C28F43228D3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4" name="Group 65">
                <a:extLst>
                  <a:ext uri="{FF2B5EF4-FFF2-40B4-BE49-F238E27FC236}">
                    <a16:creationId xmlns:a16="http://schemas.microsoft.com/office/drawing/2014/main" id="{5CECE379-6CF5-31E1-B186-8DB36941597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5" name="Freeform 66">
                  <a:extLst>
                    <a:ext uri="{FF2B5EF4-FFF2-40B4-BE49-F238E27FC236}">
                      <a16:creationId xmlns:a16="http://schemas.microsoft.com/office/drawing/2014/main" id="{5F68989C-059D-5614-406F-B6F284DC251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6" name="TextBox 67">
                  <a:extLst>
                    <a:ext uri="{FF2B5EF4-FFF2-40B4-BE49-F238E27FC236}">
                      <a16:creationId xmlns:a16="http://schemas.microsoft.com/office/drawing/2014/main" id="{CF7909AB-F049-664A-FAF0-29D09D3C40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1" name="Group 68">
              <a:extLst>
                <a:ext uri="{FF2B5EF4-FFF2-40B4-BE49-F238E27FC236}">
                  <a16:creationId xmlns:a16="http://schemas.microsoft.com/office/drawing/2014/main" id="{53A1A84D-837E-40F6-A9EF-9B993B0A9300}"/>
                </a:ext>
              </a:extLst>
            </p:cNvPr>
            <p:cNvGrpSpPr/>
            <p:nvPr userDrawn="1"/>
          </p:nvGrpSpPr>
          <p:grpSpPr>
            <a:xfrm rot="-10800000">
              <a:off x="9586507" y="5279272"/>
              <a:ext cx="707176" cy="700913"/>
              <a:chOff x="0" y="0"/>
              <a:chExt cx="1414352" cy="1401826"/>
            </a:xfrm>
          </p:grpSpPr>
          <p:grpSp>
            <p:nvGrpSpPr>
              <p:cNvPr id="72" name="Group 69">
                <a:extLst>
                  <a:ext uri="{FF2B5EF4-FFF2-40B4-BE49-F238E27FC236}">
                    <a16:creationId xmlns:a16="http://schemas.microsoft.com/office/drawing/2014/main" id="{B116D57F-4FE5-5F8C-D36E-C10B0173DD3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9" name="Freeform 70">
                  <a:extLst>
                    <a:ext uri="{FF2B5EF4-FFF2-40B4-BE49-F238E27FC236}">
                      <a16:creationId xmlns:a16="http://schemas.microsoft.com/office/drawing/2014/main" id="{69D79E5C-0663-6046-DAA5-CE3CAEAE058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0" name="TextBox 71">
                  <a:extLst>
                    <a:ext uri="{FF2B5EF4-FFF2-40B4-BE49-F238E27FC236}">
                      <a16:creationId xmlns:a16="http://schemas.microsoft.com/office/drawing/2014/main" id="{AC67FDA0-9445-72D2-953B-C2683267873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62C78EB8-DE51-E997-A78C-77B145C31F7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7" name="Freeform 73">
                  <a:extLst>
                    <a:ext uri="{FF2B5EF4-FFF2-40B4-BE49-F238E27FC236}">
                      <a16:creationId xmlns:a16="http://schemas.microsoft.com/office/drawing/2014/main" id="{A48CE6E3-3E50-F075-54CA-CB067D8974C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8" name="TextBox 74">
                  <a:extLst>
                    <a:ext uri="{FF2B5EF4-FFF2-40B4-BE49-F238E27FC236}">
                      <a16:creationId xmlns:a16="http://schemas.microsoft.com/office/drawing/2014/main" id="{6E8199FC-837B-BB76-E3A6-8CA9EF0A32D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4" name="Group 75">
                <a:extLst>
                  <a:ext uri="{FF2B5EF4-FFF2-40B4-BE49-F238E27FC236}">
                    <a16:creationId xmlns:a16="http://schemas.microsoft.com/office/drawing/2014/main" id="{3A6704F4-2CF9-4134-FDF6-C1BE509FF75E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75" name="Freeform 76">
                  <a:extLst>
                    <a:ext uri="{FF2B5EF4-FFF2-40B4-BE49-F238E27FC236}">
                      <a16:creationId xmlns:a16="http://schemas.microsoft.com/office/drawing/2014/main" id="{E019C9C0-830A-C7F7-3186-B754BAC8656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6" name="TextBox 77">
                  <a:extLst>
                    <a:ext uri="{FF2B5EF4-FFF2-40B4-BE49-F238E27FC236}">
                      <a16:creationId xmlns:a16="http://schemas.microsoft.com/office/drawing/2014/main" id="{D610DE7A-E471-662C-E64D-C1A1F7514B3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1" name="Group 78">
              <a:extLst>
                <a:ext uri="{FF2B5EF4-FFF2-40B4-BE49-F238E27FC236}">
                  <a16:creationId xmlns:a16="http://schemas.microsoft.com/office/drawing/2014/main" id="{33BDEF67-8694-0949-E3C9-CE11C1A1D215}"/>
                </a:ext>
              </a:extLst>
            </p:cNvPr>
            <p:cNvGrpSpPr/>
            <p:nvPr userDrawn="1"/>
          </p:nvGrpSpPr>
          <p:grpSpPr>
            <a:xfrm>
              <a:off x="10441045" y="5279272"/>
              <a:ext cx="707176" cy="700913"/>
              <a:chOff x="0" y="0"/>
              <a:chExt cx="1414352" cy="1401826"/>
            </a:xfrm>
          </p:grpSpPr>
          <p:grpSp>
            <p:nvGrpSpPr>
              <p:cNvPr id="82" name="Group 79">
                <a:extLst>
                  <a:ext uri="{FF2B5EF4-FFF2-40B4-BE49-F238E27FC236}">
                    <a16:creationId xmlns:a16="http://schemas.microsoft.com/office/drawing/2014/main" id="{7CE3EC6C-AB0D-58FD-527E-64ADAC2CDE7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9" name="Freeform 80">
                  <a:extLst>
                    <a:ext uri="{FF2B5EF4-FFF2-40B4-BE49-F238E27FC236}">
                      <a16:creationId xmlns:a16="http://schemas.microsoft.com/office/drawing/2014/main" id="{6D907174-A7D3-278D-1B5E-917911B1B43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0" name="TextBox 81">
                  <a:extLst>
                    <a:ext uri="{FF2B5EF4-FFF2-40B4-BE49-F238E27FC236}">
                      <a16:creationId xmlns:a16="http://schemas.microsoft.com/office/drawing/2014/main" id="{6C2557FD-EDE0-1CFE-C8D6-680742BEBB6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64848DF6-56F4-A5D2-BA96-6EE842E691B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7" name="Freeform 83">
                  <a:extLst>
                    <a:ext uri="{FF2B5EF4-FFF2-40B4-BE49-F238E27FC236}">
                      <a16:creationId xmlns:a16="http://schemas.microsoft.com/office/drawing/2014/main" id="{5E4217D4-3A6F-7C95-20AB-10E94AFE021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8" name="TextBox 84">
                  <a:extLst>
                    <a:ext uri="{FF2B5EF4-FFF2-40B4-BE49-F238E27FC236}">
                      <a16:creationId xmlns:a16="http://schemas.microsoft.com/office/drawing/2014/main" id="{C8721CC7-3CA1-3E8A-4273-2F1C078E4CE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4" name="Group 85">
                <a:extLst>
                  <a:ext uri="{FF2B5EF4-FFF2-40B4-BE49-F238E27FC236}">
                    <a16:creationId xmlns:a16="http://schemas.microsoft.com/office/drawing/2014/main" id="{6AD1894C-47BE-EC7B-FE77-506E8C45D124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85" name="Freeform 86">
                  <a:extLst>
                    <a:ext uri="{FF2B5EF4-FFF2-40B4-BE49-F238E27FC236}">
                      <a16:creationId xmlns:a16="http://schemas.microsoft.com/office/drawing/2014/main" id="{549DB482-57D3-E9E0-0987-F61DBAA708D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6" name="TextBox 87">
                  <a:extLst>
                    <a:ext uri="{FF2B5EF4-FFF2-40B4-BE49-F238E27FC236}">
                      <a16:creationId xmlns:a16="http://schemas.microsoft.com/office/drawing/2014/main" id="{1A87B64B-9DA2-92AA-6CD4-564A908A173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91" name="Group 88">
              <a:extLst>
                <a:ext uri="{FF2B5EF4-FFF2-40B4-BE49-F238E27FC236}">
                  <a16:creationId xmlns:a16="http://schemas.microsoft.com/office/drawing/2014/main" id="{071EF995-EFA6-505F-C07B-5F93DBBF6B30}"/>
                </a:ext>
              </a:extLst>
            </p:cNvPr>
            <p:cNvGrpSpPr/>
            <p:nvPr userDrawn="1"/>
          </p:nvGrpSpPr>
          <p:grpSpPr>
            <a:xfrm>
              <a:off x="11295582" y="5279272"/>
              <a:ext cx="707176" cy="700913"/>
              <a:chOff x="0" y="0"/>
              <a:chExt cx="1414352" cy="1401826"/>
            </a:xfrm>
          </p:grpSpPr>
          <p:grpSp>
            <p:nvGrpSpPr>
              <p:cNvPr id="92" name="Group 89">
                <a:extLst>
                  <a:ext uri="{FF2B5EF4-FFF2-40B4-BE49-F238E27FC236}">
                    <a16:creationId xmlns:a16="http://schemas.microsoft.com/office/drawing/2014/main" id="{37D139C2-15BB-D49F-C044-5084C384A3C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99" name="Freeform 90">
                  <a:extLst>
                    <a:ext uri="{FF2B5EF4-FFF2-40B4-BE49-F238E27FC236}">
                      <a16:creationId xmlns:a16="http://schemas.microsoft.com/office/drawing/2014/main" id="{9639AEB3-39E9-FAA6-1E79-C6AAAA8D647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0" name="TextBox 91">
                  <a:extLst>
                    <a:ext uri="{FF2B5EF4-FFF2-40B4-BE49-F238E27FC236}">
                      <a16:creationId xmlns:a16="http://schemas.microsoft.com/office/drawing/2014/main" id="{D37A240B-207B-F7C8-9ED2-65125B0480B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3" name="Group 92">
                <a:extLst>
                  <a:ext uri="{FF2B5EF4-FFF2-40B4-BE49-F238E27FC236}">
                    <a16:creationId xmlns:a16="http://schemas.microsoft.com/office/drawing/2014/main" id="{33F5A958-7022-E610-7D99-AA6CDC849CA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97" name="Freeform 93">
                  <a:extLst>
                    <a:ext uri="{FF2B5EF4-FFF2-40B4-BE49-F238E27FC236}">
                      <a16:creationId xmlns:a16="http://schemas.microsoft.com/office/drawing/2014/main" id="{F3BADD72-82C9-1C46-C98B-46D52CF4A05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8" name="TextBox 94">
                  <a:extLst>
                    <a:ext uri="{FF2B5EF4-FFF2-40B4-BE49-F238E27FC236}">
                      <a16:creationId xmlns:a16="http://schemas.microsoft.com/office/drawing/2014/main" id="{24F5F686-18F7-8D57-006A-AD209EB9F3D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4" name="Group 95">
                <a:extLst>
                  <a:ext uri="{FF2B5EF4-FFF2-40B4-BE49-F238E27FC236}">
                    <a16:creationId xmlns:a16="http://schemas.microsoft.com/office/drawing/2014/main" id="{531C0F25-7F91-258E-1669-812FC41C147A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95" name="Freeform 96">
                  <a:extLst>
                    <a:ext uri="{FF2B5EF4-FFF2-40B4-BE49-F238E27FC236}">
                      <a16:creationId xmlns:a16="http://schemas.microsoft.com/office/drawing/2014/main" id="{CC206516-0687-AFE1-13D3-A00F220B8FA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6" name="TextBox 97">
                  <a:extLst>
                    <a:ext uri="{FF2B5EF4-FFF2-40B4-BE49-F238E27FC236}">
                      <a16:creationId xmlns:a16="http://schemas.microsoft.com/office/drawing/2014/main" id="{DE0512D7-E74E-2BB8-C12D-9893C13269C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01" name="Group 98">
              <a:extLst>
                <a:ext uri="{FF2B5EF4-FFF2-40B4-BE49-F238E27FC236}">
                  <a16:creationId xmlns:a16="http://schemas.microsoft.com/office/drawing/2014/main" id="{9CDC75FD-72C8-FDDC-7B59-9E329EF78427}"/>
                </a:ext>
              </a:extLst>
            </p:cNvPr>
            <p:cNvGrpSpPr/>
            <p:nvPr userDrawn="1"/>
          </p:nvGrpSpPr>
          <p:grpSpPr>
            <a:xfrm rot="-5400000">
              <a:off x="3611008" y="5277074"/>
              <a:ext cx="697782" cy="697782"/>
              <a:chOff x="0" y="0"/>
              <a:chExt cx="1395563" cy="1395563"/>
            </a:xfrm>
          </p:grpSpPr>
          <p:grpSp>
            <p:nvGrpSpPr>
              <p:cNvPr id="102" name="Group 99">
                <a:extLst>
                  <a:ext uri="{FF2B5EF4-FFF2-40B4-BE49-F238E27FC236}">
                    <a16:creationId xmlns:a16="http://schemas.microsoft.com/office/drawing/2014/main" id="{8C81555B-D3E3-299F-6B5F-2DA88C1D345E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106" name="Freeform 100">
                  <a:extLst>
                    <a:ext uri="{FF2B5EF4-FFF2-40B4-BE49-F238E27FC236}">
                      <a16:creationId xmlns:a16="http://schemas.microsoft.com/office/drawing/2014/main" id="{CA8849F4-1B3E-9E93-48B6-4532C36813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7" name="TextBox 101">
                  <a:extLst>
                    <a:ext uri="{FF2B5EF4-FFF2-40B4-BE49-F238E27FC236}">
                      <a16:creationId xmlns:a16="http://schemas.microsoft.com/office/drawing/2014/main" id="{2310716A-2C0C-AB46-2812-0EB1BAE7217B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C0982953-0FEC-FAB8-6FE8-35CA3FAFACFA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104" name="Freeform 103">
                  <a:extLst>
                    <a:ext uri="{FF2B5EF4-FFF2-40B4-BE49-F238E27FC236}">
                      <a16:creationId xmlns:a16="http://schemas.microsoft.com/office/drawing/2014/main" id="{CF83507F-C7D1-011E-395C-BC55D466C00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5" name="TextBox 104">
                  <a:extLst>
                    <a:ext uri="{FF2B5EF4-FFF2-40B4-BE49-F238E27FC236}">
                      <a16:creationId xmlns:a16="http://schemas.microsoft.com/office/drawing/2014/main" id="{A23B1EA8-8A98-DCC1-04A9-423AB93A08ED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81" y="183092"/>
            <a:ext cx="11803915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3200" b="1"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81" y="1066801"/>
            <a:ext cx="11803915" cy="4076580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reeform 6" descr="Careers Worcs">
            <a:extLst>
              <a:ext uri="{FF2B5EF4-FFF2-40B4-BE49-F238E27FC236}">
                <a16:creationId xmlns:a16="http://schemas.microsoft.com/office/drawing/2014/main" id="{850A3599-16F8-A687-AF51-3AC2F075FF22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" name="Freeform 5" descr="Worcestershire County Council">
            <a:extLst>
              <a:ext uri="{FF2B5EF4-FFF2-40B4-BE49-F238E27FC236}">
                <a16:creationId xmlns:a16="http://schemas.microsoft.com/office/drawing/2014/main" id="{8FD6C2E0-4382-5715-CC09-C1A19B37E2D0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1" name="Group 170">
            <a:extLst>
              <a:ext uri="{FF2B5EF4-FFF2-40B4-BE49-F238E27FC236}">
                <a16:creationId xmlns:a16="http://schemas.microsoft.com/office/drawing/2014/main" id="{F7FB232E-B7A2-7894-4D30-463708061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581" y="184303"/>
            <a:ext cx="11999419" cy="6703727"/>
            <a:chOff x="192581" y="184303"/>
            <a:chExt cx="11999419" cy="6703727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69A6F56-932C-4A3E-95CC-C20191729A16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F99E70F-DDBA-7BBC-897A-AD8C2CAE7FE0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4" name="Group 326">
              <a:extLst>
                <a:ext uri="{FF2B5EF4-FFF2-40B4-BE49-F238E27FC236}">
                  <a16:creationId xmlns:a16="http://schemas.microsoft.com/office/drawing/2014/main" id="{83565C46-75D2-3A96-B060-62A74C7D4FA6}"/>
                </a:ext>
              </a:extLst>
            </p:cNvPr>
            <p:cNvGrpSpPr/>
            <p:nvPr userDrawn="1"/>
          </p:nvGrpSpPr>
          <p:grpSpPr>
            <a:xfrm>
              <a:off x="11295582" y="5279272"/>
              <a:ext cx="707176" cy="700913"/>
              <a:chOff x="0" y="0"/>
              <a:chExt cx="1414352" cy="1401826"/>
            </a:xfrm>
          </p:grpSpPr>
          <p:grpSp>
            <p:nvGrpSpPr>
              <p:cNvPr id="5" name="Group 327">
                <a:extLst>
                  <a:ext uri="{FF2B5EF4-FFF2-40B4-BE49-F238E27FC236}">
                    <a16:creationId xmlns:a16="http://schemas.microsoft.com/office/drawing/2014/main" id="{96659308-A203-DD65-DCC0-30E7DC17F0B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14" name="Freeform 328">
                  <a:extLst>
                    <a:ext uri="{FF2B5EF4-FFF2-40B4-BE49-F238E27FC236}">
                      <a16:creationId xmlns:a16="http://schemas.microsoft.com/office/drawing/2014/main" id="{DD61A825-99A9-4957-F126-43F887DB3D6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5" name="TextBox 329">
                  <a:extLst>
                    <a:ext uri="{FF2B5EF4-FFF2-40B4-BE49-F238E27FC236}">
                      <a16:creationId xmlns:a16="http://schemas.microsoft.com/office/drawing/2014/main" id="{41ECEDE0-A597-8820-D7BE-41D63D473E8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" name="Group 330">
                <a:extLst>
                  <a:ext uri="{FF2B5EF4-FFF2-40B4-BE49-F238E27FC236}">
                    <a16:creationId xmlns:a16="http://schemas.microsoft.com/office/drawing/2014/main" id="{35360C43-93CD-C3D4-2493-825A1D6E2BF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12" name="Freeform 331">
                  <a:extLst>
                    <a:ext uri="{FF2B5EF4-FFF2-40B4-BE49-F238E27FC236}">
                      <a16:creationId xmlns:a16="http://schemas.microsoft.com/office/drawing/2014/main" id="{AC07EF18-6D4F-79CF-0546-AD9B67EED4B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3" name="TextBox 332">
                  <a:extLst>
                    <a:ext uri="{FF2B5EF4-FFF2-40B4-BE49-F238E27FC236}">
                      <a16:creationId xmlns:a16="http://schemas.microsoft.com/office/drawing/2014/main" id="{F361D48D-D94F-F16C-5752-3DA00D8BE18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9" name="Group 333">
                <a:extLst>
                  <a:ext uri="{FF2B5EF4-FFF2-40B4-BE49-F238E27FC236}">
                    <a16:creationId xmlns:a16="http://schemas.microsoft.com/office/drawing/2014/main" id="{0E152E91-5270-9D0E-C68D-F8B16AF4811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10" name="Freeform 334">
                  <a:extLst>
                    <a:ext uri="{FF2B5EF4-FFF2-40B4-BE49-F238E27FC236}">
                      <a16:creationId xmlns:a16="http://schemas.microsoft.com/office/drawing/2014/main" id="{93D3B663-9EF7-C051-E76E-A9C5B71438C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1" name="TextBox 335">
                  <a:extLst>
                    <a:ext uri="{FF2B5EF4-FFF2-40B4-BE49-F238E27FC236}">
                      <a16:creationId xmlns:a16="http://schemas.microsoft.com/office/drawing/2014/main" id="{7CBD9EBF-F7F5-CD26-76BA-46BA47B5617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16" name="Group 336">
              <a:extLst>
                <a:ext uri="{FF2B5EF4-FFF2-40B4-BE49-F238E27FC236}">
                  <a16:creationId xmlns:a16="http://schemas.microsoft.com/office/drawing/2014/main" id="{E5D73C41-00AD-306C-7BEC-77DA464DDE91}"/>
                </a:ext>
              </a:extLst>
            </p:cNvPr>
            <p:cNvGrpSpPr/>
            <p:nvPr userDrawn="1"/>
          </p:nvGrpSpPr>
          <p:grpSpPr>
            <a:xfrm>
              <a:off x="11301846" y="2731788"/>
              <a:ext cx="700913" cy="700913"/>
              <a:chOff x="0" y="0"/>
              <a:chExt cx="1401826" cy="1401826"/>
            </a:xfrm>
          </p:grpSpPr>
          <p:grpSp>
            <p:nvGrpSpPr>
              <p:cNvPr id="117" name="Group 337">
                <a:extLst>
                  <a:ext uri="{FF2B5EF4-FFF2-40B4-BE49-F238E27FC236}">
                    <a16:creationId xmlns:a16="http://schemas.microsoft.com/office/drawing/2014/main" id="{995F4BE2-8B2F-AE63-F3BA-84AF5CBE5CB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24" name="Freeform 338">
                  <a:extLst>
                    <a:ext uri="{FF2B5EF4-FFF2-40B4-BE49-F238E27FC236}">
                      <a16:creationId xmlns:a16="http://schemas.microsoft.com/office/drawing/2014/main" id="{6D6A3A07-D938-2F9A-018A-F4D40D04223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5" name="TextBox 339">
                  <a:extLst>
                    <a:ext uri="{FF2B5EF4-FFF2-40B4-BE49-F238E27FC236}">
                      <a16:creationId xmlns:a16="http://schemas.microsoft.com/office/drawing/2014/main" id="{6A9CAF6E-4915-9103-56E7-A1743DAD2A7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18" name="Group 340">
                <a:extLst>
                  <a:ext uri="{FF2B5EF4-FFF2-40B4-BE49-F238E27FC236}">
                    <a16:creationId xmlns:a16="http://schemas.microsoft.com/office/drawing/2014/main" id="{8C7A37A6-178D-0705-63C5-93A4D809028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22" name="Freeform 341">
                  <a:extLst>
                    <a:ext uri="{FF2B5EF4-FFF2-40B4-BE49-F238E27FC236}">
                      <a16:creationId xmlns:a16="http://schemas.microsoft.com/office/drawing/2014/main" id="{3A8FF32A-1FEF-FBBB-D3B8-A018BF97C81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3" name="TextBox 342">
                  <a:extLst>
                    <a:ext uri="{FF2B5EF4-FFF2-40B4-BE49-F238E27FC236}">
                      <a16:creationId xmlns:a16="http://schemas.microsoft.com/office/drawing/2014/main" id="{505273C7-73ED-903A-0A39-7E3763F5754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19" name="Group 343">
                <a:extLst>
                  <a:ext uri="{FF2B5EF4-FFF2-40B4-BE49-F238E27FC236}">
                    <a16:creationId xmlns:a16="http://schemas.microsoft.com/office/drawing/2014/main" id="{62F03CFB-A5F6-FB38-E44C-915221B67F90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20" name="Freeform 344">
                  <a:extLst>
                    <a:ext uri="{FF2B5EF4-FFF2-40B4-BE49-F238E27FC236}">
                      <a16:creationId xmlns:a16="http://schemas.microsoft.com/office/drawing/2014/main" id="{0040E52A-C132-66D5-FAB1-6F8A8E31086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1" name="TextBox 345">
                  <a:extLst>
                    <a:ext uri="{FF2B5EF4-FFF2-40B4-BE49-F238E27FC236}">
                      <a16:creationId xmlns:a16="http://schemas.microsoft.com/office/drawing/2014/main" id="{59F63BDE-8D84-3301-F375-62C3049E6E7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26" name="Group 346">
              <a:extLst>
                <a:ext uri="{FF2B5EF4-FFF2-40B4-BE49-F238E27FC236}">
                  <a16:creationId xmlns:a16="http://schemas.microsoft.com/office/drawing/2014/main" id="{89F67B78-9F22-71E0-1549-8501A9B23A7C}"/>
                </a:ext>
              </a:extLst>
            </p:cNvPr>
            <p:cNvGrpSpPr/>
            <p:nvPr userDrawn="1"/>
          </p:nvGrpSpPr>
          <p:grpSpPr>
            <a:xfrm rot="5400000">
              <a:off x="11301846" y="3580949"/>
              <a:ext cx="700913" cy="700913"/>
              <a:chOff x="0" y="0"/>
              <a:chExt cx="1401826" cy="1401826"/>
            </a:xfrm>
          </p:grpSpPr>
          <p:grpSp>
            <p:nvGrpSpPr>
              <p:cNvPr id="127" name="Group 347">
                <a:extLst>
                  <a:ext uri="{FF2B5EF4-FFF2-40B4-BE49-F238E27FC236}">
                    <a16:creationId xmlns:a16="http://schemas.microsoft.com/office/drawing/2014/main" id="{835486F2-FBE1-BDD9-89A6-891DAC2887F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34" name="Freeform 348">
                  <a:extLst>
                    <a:ext uri="{FF2B5EF4-FFF2-40B4-BE49-F238E27FC236}">
                      <a16:creationId xmlns:a16="http://schemas.microsoft.com/office/drawing/2014/main" id="{194BC90C-BCD1-DC36-A258-E7C1B5BB70B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5" name="TextBox 349">
                  <a:extLst>
                    <a:ext uri="{FF2B5EF4-FFF2-40B4-BE49-F238E27FC236}">
                      <a16:creationId xmlns:a16="http://schemas.microsoft.com/office/drawing/2014/main" id="{5D77014F-636E-87C4-ADFA-209CC3A2368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8" name="Group 350">
                <a:extLst>
                  <a:ext uri="{FF2B5EF4-FFF2-40B4-BE49-F238E27FC236}">
                    <a16:creationId xmlns:a16="http://schemas.microsoft.com/office/drawing/2014/main" id="{5C4320A1-5026-9404-390E-652F1A5C935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32" name="Freeform 351">
                  <a:extLst>
                    <a:ext uri="{FF2B5EF4-FFF2-40B4-BE49-F238E27FC236}">
                      <a16:creationId xmlns:a16="http://schemas.microsoft.com/office/drawing/2014/main" id="{42A11F0D-2040-6F41-B223-507150C20FE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3" name="TextBox 352">
                  <a:extLst>
                    <a:ext uri="{FF2B5EF4-FFF2-40B4-BE49-F238E27FC236}">
                      <a16:creationId xmlns:a16="http://schemas.microsoft.com/office/drawing/2014/main" id="{CBE138B6-9327-0A94-09C6-76F6BBCF252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9" name="Group 353">
                <a:extLst>
                  <a:ext uri="{FF2B5EF4-FFF2-40B4-BE49-F238E27FC236}">
                    <a16:creationId xmlns:a16="http://schemas.microsoft.com/office/drawing/2014/main" id="{3A44DCEF-23B2-701E-F457-810BD25B6CD8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30" name="Freeform 354">
                  <a:extLst>
                    <a:ext uri="{FF2B5EF4-FFF2-40B4-BE49-F238E27FC236}">
                      <a16:creationId xmlns:a16="http://schemas.microsoft.com/office/drawing/2014/main" id="{B7493BC7-DE01-BF37-2A83-D0AE54B6A9C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1" name="TextBox 355">
                  <a:extLst>
                    <a:ext uri="{FF2B5EF4-FFF2-40B4-BE49-F238E27FC236}">
                      <a16:creationId xmlns:a16="http://schemas.microsoft.com/office/drawing/2014/main" id="{C0F7CE8E-5830-BFA0-22A7-21A4F0B8877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36" name="Group 356">
              <a:extLst>
                <a:ext uri="{FF2B5EF4-FFF2-40B4-BE49-F238E27FC236}">
                  <a16:creationId xmlns:a16="http://schemas.microsoft.com/office/drawing/2014/main" id="{58A7D1F5-1EDA-3AAE-E9A5-81CC50485F84}"/>
                </a:ext>
              </a:extLst>
            </p:cNvPr>
            <p:cNvGrpSpPr/>
            <p:nvPr userDrawn="1"/>
          </p:nvGrpSpPr>
          <p:grpSpPr>
            <a:xfrm rot="-10800000">
              <a:off x="11295582" y="4430111"/>
              <a:ext cx="707176" cy="700913"/>
              <a:chOff x="0" y="0"/>
              <a:chExt cx="1414352" cy="1401826"/>
            </a:xfrm>
          </p:grpSpPr>
          <p:grpSp>
            <p:nvGrpSpPr>
              <p:cNvPr id="137" name="Group 357">
                <a:extLst>
                  <a:ext uri="{FF2B5EF4-FFF2-40B4-BE49-F238E27FC236}">
                    <a16:creationId xmlns:a16="http://schemas.microsoft.com/office/drawing/2014/main" id="{EE135804-E6E3-E95C-E5E8-5EE6BDE0C9A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44" name="Freeform 358">
                  <a:extLst>
                    <a:ext uri="{FF2B5EF4-FFF2-40B4-BE49-F238E27FC236}">
                      <a16:creationId xmlns:a16="http://schemas.microsoft.com/office/drawing/2014/main" id="{1953AA96-67DE-04C7-FB2D-AFEABBF5DC5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5" name="TextBox 359">
                  <a:extLst>
                    <a:ext uri="{FF2B5EF4-FFF2-40B4-BE49-F238E27FC236}">
                      <a16:creationId xmlns:a16="http://schemas.microsoft.com/office/drawing/2014/main" id="{50197BD9-C026-9C8B-0BCB-B69A5F9ABBC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8" name="Group 360">
                <a:extLst>
                  <a:ext uri="{FF2B5EF4-FFF2-40B4-BE49-F238E27FC236}">
                    <a16:creationId xmlns:a16="http://schemas.microsoft.com/office/drawing/2014/main" id="{69260B67-A109-B8DC-9FF0-BA7296A505D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42" name="Freeform 361">
                  <a:extLst>
                    <a:ext uri="{FF2B5EF4-FFF2-40B4-BE49-F238E27FC236}">
                      <a16:creationId xmlns:a16="http://schemas.microsoft.com/office/drawing/2014/main" id="{9427E78E-E1F1-4380-7F68-F7C0BA4A220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3" name="TextBox 362">
                  <a:extLst>
                    <a:ext uri="{FF2B5EF4-FFF2-40B4-BE49-F238E27FC236}">
                      <a16:creationId xmlns:a16="http://schemas.microsoft.com/office/drawing/2014/main" id="{9A78EC6D-3CD4-EBE2-4664-74AACFAFD5D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9" name="Group 363">
                <a:extLst>
                  <a:ext uri="{FF2B5EF4-FFF2-40B4-BE49-F238E27FC236}">
                    <a16:creationId xmlns:a16="http://schemas.microsoft.com/office/drawing/2014/main" id="{1F56C46D-115E-AE28-2928-7B523194E558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40" name="Freeform 364">
                  <a:extLst>
                    <a:ext uri="{FF2B5EF4-FFF2-40B4-BE49-F238E27FC236}">
                      <a16:creationId xmlns:a16="http://schemas.microsoft.com/office/drawing/2014/main" id="{EC1AC97B-AF97-9A72-919F-B58EFF4DD9B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1" name="TextBox 365">
                  <a:extLst>
                    <a:ext uri="{FF2B5EF4-FFF2-40B4-BE49-F238E27FC236}">
                      <a16:creationId xmlns:a16="http://schemas.microsoft.com/office/drawing/2014/main" id="{4F2554E5-480D-A9AB-0DB2-457D3701029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46" name="Group 369">
              <a:extLst>
                <a:ext uri="{FF2B5EF4-FFF2-40B4-BE49-F238E27FC236}">
                  <a16:creationId xmlns:a16="http://schemas.microsoft.com/office/drawing/2014/main" id="{54C7AA75-EDC3-9F4A-4552-3BEBFDC97F8A}"/>
                </a:ext>
              </a:extLst>
            </p:cNvPr>
            <p:cNvGrpSpPr/>
            <p:nvPr userDrawn="1"/>
          </p:nvGrpSpPr>
          <p:grpSpPr>
            <a:xfrm rot="-5400000">
              <a:off x="11295582" y="1882627"/>
              <a:ext cx="707176" cy="700913"/>
              <a:chOff x="0" y="0"/>
              <a:chExt cx="1414352" cy="1401826"/>
            </a:xfrm>
          </p:grpSpPr>
          <p:grpSp>
            <p:nvGrpSpPr>
              <p:cNvPr id="147" name="Group 370">
                <a:extLst>
                  <a:ext uri="{FF2B5EF4-FFF2-40B4-BE49-F238E27FC236}">
                    <a16:creationId xmlns:a16="http://schemas.microsoft.com/office/drawing/2014/main" id="{63456423-EEE7-E998-01B8-BCC60BA7536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54" name="Freeform 371">
                  <a:extLst>
                    <a:ext uri="{FF2B5EF4-FFF2-40B4-BE49-F238E27FC236}">
                      <a16:creationId xmlns:a16="http://schemas.microsoft.com/office/drawing/2014/main" id="{A3BEBC9A-06E5-AD08-D883-CE233A5C720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5" name="TextBox 372">
                  <a:extLst>
                    <a:ext uri="{FF2B5EF4-FFF2-40B4-BE49-F238E27FC236}">
                      <a16:creationId xmlns:a16="http://schemas.microsoft.com/office/drawing/2014/main" id="{20A1BE71-AC33-4FE2-7022-1B878F527CB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8" name="Group 373">
                <a:extLst>
                  <a:ext uri="{FF2B5EF4-FFF2-40B4-BE49-F238E27FC236}">
                    <a16:creationId xmlns:a16="http://schemas.microsoft.com/office/drawing/2014/main" id="{F4EF763B-6F09-BECE-E639-C52588CB5E10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52" name="Freeform 374">
                  <a:extLst>
                    <a:ext uri="{FF2B5EF4-FFF2-40B4-BE49-F238E27FC236}">
                      <a16:creationId xmlns:a16="http://schemas.microsoft.com/office/drawing/2014/main" id="{356CCE52-35E8-50BB-08E1-427FFFD6D8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3" name="TextBox 375">
                  <a:extLst>
                    <a:ext uri="{FF2B5EF4-FFF2-40B4-BE49-F238E27FC236}">
                      <a16:creationId xmlns:a16="http://schemas.microsoft.com/office/drawing/2014/main" id="{3A2B9DDD-3974-D547-F427-1848B8DC243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9" name="Group 376">
                <a:extLst>
                  <a:ext uri="{FF2B5EF4-FFF2-40B4-BE49-F238E27FC236}">
                    <a16:creationId xmlns:a16="http://schemas.microsoft.com/office/drawing/2014/main" id="{F195BB81-28C8-1EA6-AE0D-8B749BAD7787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50" name="Freeform 377">
                  <a:extLst>
                    <a:ext uri="{FF2B5EF4-FFF2-40B4-BE49-F238E27FC236}">
                      <a16:creationId xmlns:a16="http://schemas.microsoft.com/office/drawing/2014/main" id="{CED42F0E-3DFD-A60B-B268-3CBC399DE80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1" name="TextBox 378">
                  <a:extLst>
                    <a:ext uri="{FF2B5EF4-FFF2-40B4-BE49-F238E27FC236}">
                      <a16:creationId xmlns:a16="http://schemas.microsoft.com/office/drawing/2014/main" id="{330C0168-9366-381D-52F5-D5622937DD5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56" name="Group 386">
              <a:extLst>
                <a:ext uri="{FF2B5EF4-FFF2-40B4-BE49-F238E27FC236}">
                  <a16:creationId xmlns:a16="http://schemas.microsoft.com/office/drawing/2014/main" id="{FC6B51A1-9E8D-A648-4C4D-90FAA967F33B}"/>
                </a:ext>
              </a:extLst>
            </p:cNvPr>
            <p:cNvGrpSpPr/>
            <p:nvPr userDrawn="1"/>
          </p:nvGrpSpPr>
          <p:grpSpPr>
            <a:xfrm rot="-5400000">
              <a:off x="11304976" y="1033464"/>
              <a:ext cx="697782" cy="697782"/>
              <a:chOff x="0" y="0"/>
              <a:chExt cx="1395563" cy="1395563"/>
            </a:xfrm>
          </p:grpSpPr>
          <p:grpSp>
            <p:nvGrpSpPr>
              <p:cNvPr id="157" name="Group 387">
                <a:extLst>
                  <a:ext uri="{FF2B5EF4-FFF2-40B4-BE49-F238E27FC236}">
                    <a16:creationId xmlns:a16="http://schemas.microsoft.com/office/drawing/2014/main" id="{6AE35FB7-5193-9D49-31D4-D12C8A0102A4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161" name="Freeform 388">
                  <a:extLst>
                    <a:ext uri="{FF2B5EF4-FFF2-40B4-BE49-F238E27FC236}">
                      <a16:creationId xmlns:a16="http://schemas.microsoft.com/office/drawing/2014/main" id="{925862CE-8369-B0B3-B36C-B9A6F3952B4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2" name="TextBox 389">
                  <a:extLst>
                    <a:ext uri="{FF2B5EF4-FFF2-40B4-BE49-F238E27FC236}">
                      <a16:creationId xmlns:a16="http://schemas.microsoft.com/office/drawing/2014/main" id="{7FCB5E4A-4D0A-5506-3935-20575B803319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8" name="Group 390">
                <a:extLst>
                  <a:ext uri="{FF2B5EF4-FFF2-40B4-BE49-F238E27FC236}">
                    <a16:creationId xmlns:a16="http://schemas.microsoft.com/office/drawing/2014/main" id="{62812CD2-7BA4-7560-51B7-0720631314E2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159" name="Freeform 391">
                  <a:extLst>
                    <a:ext uri="{FF2B5EF4-FFF2-40B4-BE49-F238E27FC236}">
                      <a16:creationId xmlns:a16="http://schemas.microsoft.com/office/drawing/2014/main" id="{DA707273-F39C-932C-69C1-ECC4830B69D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0" name="TextBox 392">
                  <a:extLst>
                    <a:ext uri="{FF2B5EF4-FFF2-40B4-BE49-F238E27FC236}">
                      <a16:creationId xmlns:a16="http://schemas.microsoft.com/office/drawing/2014/main" id="{4F933D0C-7ACB-9AA1-7A26-715C2E2DA575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3E781D50-FBEA-F5C4-AFC2-78B47819FC8A}"/>
                </a:ext>
              </a:extLst>
            </p:cNvPr>
            <p:cNvGrpSpPr/>
            <p:nvPr userDrawn="1"/>
          </p:nvGrpSpPr>
          <p:grpSpPr>
            <a:xfrm>
              <a:off x="11258291" y="184303"/>
              <a:ext cx="744468" cy="700914"/>
              <a:chOff x="11258291" y="184303"/>
              <a:chExt cx="744468" cy="700914"/>
            </a:xfrm>
          </p:grpSpPr>
          <p:sp>
            <p:nvSpPr>
              <p:cNvPr id="164" name="Freeform 314">
                <a:extLst>
                  <a:ext uri="{FF2B5EF4-FFF2-40B4-BE49-F238E27FC236}">
                    <a16:creationId xmlns:a16="http://schemas.microsoft.com/office/drawing/2014/main" id="{295AAAAB-657C-BCC6-286B-2E389686BB9C}"/>
                  </a:ext>
                </a:extLst>
              </p:cNvPr>
              <p:cNvSpPr/>
              <p:nvPr/>
            </p:nvSpPr>
            <p:spPr>
              <a:xfrm rot="13500000">
                <a:off x="11506840" y="238747"/>
                <a:ext cx="187549" cy="684648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31488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31488"/>
                    </a:lnTo>
                    <a:lnTo>
                      <a:pt x="0" y="1831488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grpSp>
            <p:nvGrpSpPr>
              <p:cNvPr id="165" name="Group 366">
                <a:extLst>
                  <a:ext uri="{FF2B5EF4-FFF2-40B4-BE49-F238E27FC236}">
                    <a16:creationId xmlns:a16="http://schemas.microsoft.com/office/drawing/2014/main" id="{6DE73BBB-7176-EAC0-96FA-1DDEEA43AD5F}"/>
                  </a:ext>
                </a:extLst>
              </p:cNvPr>
              <p:cNvGrpSpPr/>
              <p:nvPr/>
            </p:nvGrpSpPr>
            <p:grpSpPr>
              <a:xfrm rot="-10800000">
                <a:off x="11815210" y="184304"/>
                <a:ext cx="187549" cy="700913"/>
                <a:chOff x="0" y="0"/>
                <a:chExt cx="193323" cy="722489"/>
              </a:xfrm>
            </p:grpSpPr>
            <p:sp>
              <p:nvSpPr>
                <p:cNvPr id="169" name="Freeform 367">
                  <a:extLst>
                    <a:ext uri="{FF2B5EF4-FFF2-40B4-BE49-F238E27FC236}">
                      <a16:creationId xmlns:a16="http://schemas.microsoft.com/office/drawing/2014/main" id="{4AFE63A1-1EC1-1533-CA8B-5267332571B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0" name="TextBox 368">
                  <a:extLst>
                    <a:ext uri="{FF2B5EF4-FFF2-40B4-BE49-F238E27FC236}">
                      <a16:creationId xmlns:a16="http://schemas.microsoft.com/office/drawing/2014/main" id="{27708C67-2A7D-6602-75D8-D8DEC55EA6F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6" name="Group 400">
                <a:extLst>
                  <a:ext uri="{FF2B5EF4-FFF2-40B4-BE49-F238E27FC236}">
                    <a16:creationId xmlns:a16="http://schemas.microsoft.com/office/drawing/2014/main" id="{77BF2AD4-B3AE-3D61-22AF-0B20CA209B97}"/>
                  </a:ext>
                </a:extLst>
              </p:cNvPr>
              <p:cNvGrpSpPr/>
              <p:nvPr/>
            </p:nvGrpSpPr>
            <p:grpSpPr>
              <a:xfrm rot="5400000">
                <a:off x="11558527" y="-72379"/>
                <a:ext cx="187549" cy="700913"/>
                <a:chOff x="0" y="0"/>
                <a:chExt cx="193323" cy="722489"/>
              </a:xfrm>
            </p:grpSpPr>
            <p:sp>
              <p:nvSpPr>
                <p:cNvPr id="167" name="Freeform 401">
                  <a:extLst>
                    <a:ext uri="{FF2B5EF4-FFF2-40B4-BE49-F238E27FC236}">
                      <a16:creationId xmlns:a16="http://schemas.microsoft.com/office/drawing/2014/main" id="{E195CA1B-7B58-E94F-D4D5-E4D3F6B4030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8" name="TextBox 402">
                  <a:extLst>
                    <a:ext uri="{FF2B5EF4-FFF2-40B4-BE49-F238E27FC236}">
                      <a16:creationId xmlns:a16="http://schemas.microsoft.com/office/drawing/2014/main" id="{E38205F1-9966-467B-1346-057073CB103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10932618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32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10932618" cy="4076580"/>
          </a:xfrm>
        </p:spPr>
        <p:txBody>
          <a:bodyPr>
            <a:noAutofit/>
          </a:bodyPr>
          <a:lstStyle>
            <a:lvl1pPr marL="0" indent="0" algn="l">
              <a:buNone/>
              <a:defRPr sz="20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reeform 6" descr="Careers Worcs">
            <a:extLst>
              <a:ext uri="{FF2B5EF4-FFF2-40B4-BE49-F238E27FC236}">
                <a16:creationId xmlns:a16="http://schemas.microsoft.com/office/drawing/2014/main" id="{165E2684-F04D-78D0-AA25-B0D3ED5D71AA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12" name="Freeform 5" descr="Worcestershire County Council">
            <a:extLst>
              <a:ext uri="{FF2B5EF4-FFF2-40B4-BE49-F238E27FC236}">
                <a16:creationId xmlns:a16="http://schemas.microsoft.com/office/drawing/2014/main" id="{62032C60-6FC0-45AC-812A-874FF61F13FE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247983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>
            <a:extLst>
              <a:ext uri="{FF2B5EF4-FFF2-40B4-BE49-F238E27FC236}">
                <a16:creationId xmlns:a16="http://schemas.microsoft.com/office/drawing/2014/main" id="{D2DBF7D5-E22A-E8BB-5166-65623B52C8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581" y="190630"/>
            <a:ext cx="11999419" cy="6697400"/>
            <a:chOff x="192581" y="190630"/>
            <a:chExt cx="11999419" cy="6697400"/>
          </a:xfrm>
        </p:grpSpPr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69A6F56-932C-4A3E-95CC-C20191729A16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F99E70F-DDBA-7BBC-897A-AD8C2CAE7FE0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F4D5AB27-4126-75BD-E0AE-BDA60DFDD3E4}"/>
                </a:ext>
              </a:extLst>
            </p:cNvPr>
            <p:cNvSpPr/>
            <p:nvPr userDrawn="1"/>
          </p:nvSpPr>
          <p:spPr>
            <a:xfrm>
              <a:off x="6290140" y="190630"/>
              <a:ext cx="5712618" cy="5789554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F28B3A"/>
            </a:solidFill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" name="Group 19">
              <a:extLst>
                <a:ext uri="{FF2B5EF4-FFF2-40B4-BE49-F238E27FC236}">
                  <a16:creationId xmlns:a16="http://schemas.microsoft.com/office/drawing/2014/main" id="{2B7BBE3C-C7FE-CB14-777A-F3123108E798}"/>
                </a:ext>
              </a:extLst>
            </p:cNvPr>
            <p:cNvGrpSpPr/>
            <p:nvPr userDrawn="1"/>
          </p:nvGrpSpPr>
          <p:grpSpPr>
            <a:xfrm rot="5400000">
              <a:off x="2825211" y="5279272"/>
              <a:ext cx="707176" cy="700913"/>
              <a:chOff x="0" y="0"/>
              <a:chExt cx="1414352" cy="1401826"/>
            </a:xfrm>
          </p:grpSpPr>
          <p:grpSp>
            <p:nvGrpSpPr>
              <p:cNvPr id="14" name="Group 20">
                <a:extLst>
                  <a:ext uri="{FF2B5EF4-FFF2-40B4-BE49-F238E27FC236}">
                    <a16:creationId xmlns:a16="http://schemas.microsoft.com/office/drawing/2014/main" id="{9B0B0961-73BD-CAEB-085E-FEFA6F0071C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1" name="Freeform 21">
                  <a:extLst>
                    <a:ext uri="{FF2B5EF4-FFF2-40B4-BE49-F238E27FC236}">
                      <a16:creationId xmlns:a16="http://schemas.microsoft.com/office/drawing/2014/main" id="{44C3475F-84A9-67CE-A675-B9B8EB1A70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" name="TextBox 22">
                  <a:extLst>
                    <a:ext uri="{FF2B5EF4-FFF2-40B4-BE49-F238E27FC236}">
                      <a16:creationId xmlns:a16="http://schemas.microsoft.com/office/drawing/2014/main" id="{824F13E2-C29D-6DE7-5343-1AA81F9A85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" name="Group 23">
                <a:extLst>
                  <a:ext uri="{FF2B5EF4-FFF2-40B4-BE49-F238E27FC236}">
                    <a16:creationId xmlns:a16="http://schemas.microsoft.com/office/drawing/2014/main" id="{379B4694-E7AC-34A9-AE22-4D588E6DC81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9" name="Freeform 24">
                  <a:extLst>
                    <a:ext uri="{FF2B5EF4-FFF2-40B4-BE49-F238E27FC236}">
                      <a16:creationId xmlns:a16="http://schemas.microsoft.com/office/drawing/2014/main" id="{76E24287-2A0F-9531-A6F4-2E5154AFF4E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" name="TextBox 25">
                  <a:extLst>
                    <a:ext uri="{FF2B5EF4-FFF2-40B4-BE49-F238E27FC236}">
                      <a16:creationId xmlns:a16="http://schemas.microsoft.com/office/drawing/2014/main" id="{1F2EF632-E7F6-3948-701F-8BAC9C32BEA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" name="Group 26">
                <a:extLst>
                  <a:ext uri="{FF2B5EF4-FFF2-40B4-BE49-F238E27FC236}">
                    <a16:creationId xmlns:a16="http://schemas.microsoft.com/office/drawing/2014/main" id="{D62FA4C1-5D53-3654-E77B-2BED4CC4B4D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7" name="Freeform 27">
                  <a:extLst>
                    <a:ext uri="{FF2B5EF4-FFF2-40B4-BE49-F238E27FC236}">
                      <a16:creationId xmlns:a16="http://schemas.microsoft.com/office/drawing/2014/main" id="{E097DAAA-0E87-E89A-8F0D-42B4F530420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" name="TextBox 28">
                  <a:extLst>
                    <a:ext uri="{FF2B5EF4-FFF2-40B4-BE49-F238E27FC236}">
                      <a16:creationId xmlns:a16="http://schemas.microsoft.com/office/drawing/2014/main" id="{B6B2939E-F8BF-145B-8EDB-E446EEEFAD1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3" name="Group 29">
              <a:extLst>
                <a:ext uri="{FF2B5EF4-FFF2-40B4-BE49-F238E27FC236}">
                  <a16:creationId xmlns:a16="http://schemas.microsoft.com/office/drawing/2014/main" id="{0E78A161-C5C0-E0E3-0DB9-962F257EA77F}"/>
                </a:ext>
              </a:extLst>
            </p:cNvPr>
            <p:cNvGrpSpPr/>
            <p:nvPr userDrawn="1"/>
          </p:nvGrpSpPr>
          <p:grpSpPr>
            <a:xfrm rot="-5400000">
              <a:off x="3679749" y="5279272"/>
              <a:ext cx="707176" cy="700913"/>
              <a:chOff x="0" y="0"/>
              <a:chExt cx="1414352" cy="1401826"/>
            </a:xfrm>
          </p:grpSpPr>
          <p:grpSp>
            <p:nvGrpSpPr>
              <p:cNvPr id="24" name="Group 30">
                <a:extLst>
                  <a:ext uri="{FF2B5EF4-FFF2-40B4-BE49-F238E27FC236}">
                    <a16:creationId xmlns:a16="http://schemas.microsoft.com/office/drawing/2014/main" id="{E05FEC36-4BA9-1575-C91B-E90F3C53ED5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1" name="Freeform 31">
                  <a:extLst>
                    <a:ext uri="{FF2B5EF4-FFF2-40B4-BE49-F238E27FC236}">
                      <a16:creationId xmlns:a16="http://schemas.microsoft.com/office/drawing/2014/main" id="{D312D328-1549-3207-5F08-26F208F481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" name="TextBox 32">
                  <a:extLst>
                    <a:ext uri="{FF2B5EF4-FFF2-40B4-BE49-F238E27FC236}">
                      <a16:creationId xmlns:a16="http://schemas.microsoft.com/office/drawing/2014/main" id="{58B1F45D-8E6B-22E5-E1ED-17B6546B775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" name="Group 33">
                <a:extLst>
                  <a:ext uri="{FF2B5EF4-FFF2-40B4-BE49-F238E27FC236}">
                    <a16:creationId xmlns:a16="http://schemas.microsoft.com/office/drawing/2014/main" id="{A20A8C36-06C2-4F1F-A27B-5FE6700BBDB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9" name="Freeform 34">
                  <a:extLst>
                    <a:ext uri="{FF2B5EF4-FFF2-40B4-BE49-F238E27FC236}">
                      <a16:creationId xmlns:a16="http://schemas.microsoft.com/office/drawing/2014/main" id="{7DCFC6B2-E554-8A4A-98C8-13A0F78C12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" name="TextBox 35">
                  <a:extLst>
                    <a:ext uri="{FF2B5EF4-FFF2-40B4-BE49-F238E27FC236}">
                      <a16:creationId xmlns:a16="http://schemas.microsoft.com/office/drawing/2014/main" id="{1C9E95B4-9F9C-1C64-627B-6357E3019B8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" name="Group 36">
                <a:extLst>
                  <a:ext uri="{FF2B5EF4-FFF2-40B4-BE49-F238E27FC236}">
                    <a16:creationId xmlns:a16="http://schemas.microsoft.com/office/drawing/2014/main" id="{64304C2B-2E82-AC0C-CEE5-E33CD150B46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7" name="Freeform 37">
                  <a:extLst>
                    <a:ext uri="{FF2B5EF4-FFF2-40B4-BE49-F238E27FC236}">
                      <a16:creationId xmlns:a16="http://schemas.microsoft.com/office/drawing/2014/main" id="{85C096DF-FD06-98C3-7C59-C4F61DFEF29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" name="TextBox 38">
                  <a:extLst>
                    <a:ext uri="{FF2B5EF4-FFF2-40B4-BE49-F238E27FC236}">
                      <a16:creationId xmlns:a16="http://schemas.microsoft.com/office/drawing/2014/main" id="{ECD60CD1-7DA3-CABF-8BB6-70CCD67893A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" name="Group 39">
              <a:extLst>
                <a:ext uri="{FF2B5EF4-FFF2-40B4-BE49-F238E27FC236}">
                  <a16:creationId xmlns:a16="http://schemas.microsoft.com/office/drawing/2014/main" id="{B5486581-80C7-3DF6-FDCA-EEC20CA51686}"/>
                </a:ext>
              </a:extLst>
            </p:cNvPr>
            <p:cNvGrpSpPr/>
            <p:nvPr userDrawn="1"/>
          </p:nvGrpSpPr>
          <p:grpSpPr>
            <a:xfrm>
              <a:off x="4534287" y="5279272"/>
              <a:ext cx="707176" cy="700913"/>
              <a:chOff x="0" y="0"/>
              <a:chExt cx="1414352" cy="1401826"/>
            </a:xfrm>
          </p:grpSpPr>
          <p:grpSp>
            <p:nvGrpSpPr>
              <p:cNvPr id="34" name="Group 40">
                <a:extLst>
                  <a:ext uri="{FF2B5EF4-FFF2-40B4-BE49-F238E27FC236}">
                    <a16:creationId xmlns:a16="http://schemas.microsoft.com/office/drawing/2014/main" id="{62AEF634-307E-005D-58D2-D7FD0B153FA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1" name="Freeform 41">
                  <a:extLst>
                    <a:ext uri="{FF2B5EF4-FFF2-40B4-BE49-F238E27FC236}">
                      <a16:creationId xmlns:a16="http://schemas.microsoft.com/office/drawing/2014/main" id="{77E9298D-AB55-7518-CFB9-9398F61F3A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2" name="TextBox 42">
                  <a:extLst>
                    <a:ext uri="{FF2B5EF4-FFF2-40B4-BE49-F238E27FC236}">
                      <a16:creationId xmlns:a16="http://schemas.microsoft.com/office/drawing/2014/main" id="{37109FB9-D0C6-53B8-1469-BB54854872B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" name="Group 43">
                <a:extLst>
                  <a:ext uri="{FF2B5EF4-FFF2-40B4-BE49-F238E27FC236}">
                    <a16:creationId xmlns:a16="http://schemas.microsoft.com/office/drawing/2014/main" id="{022D0BF6-EF46-D223-D2C7-3ED8E99067F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9" name="Freeform 44">
                  <a:extLst>
                    <a:ext uri="{FF2B5EF4-FFF2-40B4-BE49-F238E27FC236}">
                      <a16:creationId xmlns:a16="http://schemas.microsoft.com/office/drawing/2014/main" id="{277A747E-AB5C-2B94-540A-5D66630EFD7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" name="TextBox 45">
                  <a:extLst>
                    <a:ext uri="{FF2B5EF4-FFF2-40B4-BE49-F238E27FC236}">
                      <a16:creationId xmlns:a16="http://schemas.microsoft.com/office/drawing/2014/main" id="{9CECB3DD-8615-3920-532F-A2DFF7CF78C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6" name="Group 46">
                <a:extLst>
                  <a:ext uri="{FF2B5EF4-FFF2-40B4-BE49-F238E27FC236}">
                    <a16:creationId xmlns:a16="http://schemas.microsoft.com/office/drawing/2014/main" id="{0DFA4BDF-3933-0B8B-8612-3C94EE5B5A06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7" name="Freeform 47">
                  <a:extLst>
                    <a:ext uri="{FF2B5EF4-FFF2-40B4-BE49-F238E27FC236}">
                      <a16:creationId xmlns:a16="http://schemas.microsoft.com/office/drawing/2014/main" id="{08578268-2BD5-C918-2EE5-F9BFB634B5A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" name="TextBox 48">
                  <a:extLst>
                    <a:ext uri="{FF2B5EF4-FFF2-40B4-BE49-F238E27FC236}">
                      <a16:creationId xmlns:a16="http://schemas.microsoft.com/office/drawing/2014/main" id="{4F1A0AB7-D6B6-E2E9-9A22-A5386532466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3" name="Group 49">
              <a:extLst>
                <a:ext uri="{FF2B5EF4-FFF2-40B4-BE49-F238E27FC236}">
                  <a16:creationId xmlns:a16="http://schemas.microsoft.com/office/drawing/2014/main" id="{370456A7-6097-7FD9-563B-A1A0E490052C}"/>
                </a:ext>
              </a:extLst>
            </p:cNvPr>
            <p:cNvGrpSpPr/>
            <p:nvPr userDrawn="1"/>
          </p:nvGrpSpPr>
          <p:grpSpPr>
            <a:xfrm rot="-10800000">
              <a:off x="5388824" y="5279272"/>
              <a:ext cx="707176" cy="700913"/>
              <a:chOff x="0" y="0"/>
              <a:chExt cx="1414352" cy="1401826"/>
            </a:xfrm>
          </p:grpSpPr>
          <p:grpSp>
            <p:nvGrpSpPr>
              <p:cNvPr id="44" name="Group 50">
                <a:extLst>
                  <a:ext uri="{FF2B5EF4-FFF2-40B4-BE49-F238E27FC236}">
                    <a16:creationId xmlns:a16="http://schemas.microsoft.com/office/drawing/2014/main" id="{E12A7DF2-928B-AB0B-E852-B254827E956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1" name="Freeform 51">
                  <a:extLst>
                    <a:ext uri="{FF2B5EF4-FFF2-40B4-BE49-F238E27FC236}">
                      <a16:creationId xmlns:a16="http://schemas.microsoft.com/office/drawing/2014/main" id="{891AEE26-DF62-B2C9-0C85-AA140D1CF3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" name="TextBox 52">
                  <a:extLst>
                    <a:ext uri="{FF2B5EF4-FFF2-40B4-BE49-F238E27FC236}">
                      <a16:creationId xmlns:a16="http://schemas.microsoft.com/office/drawing/2014/main" id="{63DB585B-ECF8-F463-AE4A-A9725B9D796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5" name="Group 53">
                <a:extLst>
                  <a:ext uri="{FF2B5EF4-FFF2-40B4-BE49-F238E27FC236}">
                    <a16:creationId xmlns:a16="http://schemas.microsoft.com/office/drawing/2014/main" id="{825C71C3-111C-764C-96A4-EC91B406A7B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9" name="Freeform 54">
                  <a:extLst>
                    <a:ext uri="{FF2B5EF4-FFF2-40B4-BE49-F238E27FC236}">
                      <a16:creationId xmlns:a16="http://schemas.microsoft.com/office/drawing/2014/main" id="{7FDA53A2-4B62-31AA-011D-A8B5FEB57E5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0" name="TextBox 55">
                  <a:extLst>
                    <a:ext uri="{FF2B5EF4-FFF2-40B4-BE49-F238E27FC236}">
                      <a16:creationId xmlns:a16="http://schemas.microsoft.com/office/drawing/2014/main" id="{F6266B79-F8B7-4774-B271-78EF533FD51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6" name="Group 56">
                <a:extLst>
                  <a:ext uri="{FF2B5EF4-FFF2-40B4-BE49-F238E27FC236}">
                    <a16:creationId xmlns:a16="http://schemas.microsoft.com/office/drawing/2014/main" id="{5B2B8CFF-3AC6-5E48-B0A7-738966CD436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7" name="Freeform 57">
                  <a:extLst>
                    <a:ext uri="{FF2B5EF4-FFF2-40B4-BE49-F238E27FC236}">
                      <a16:creationId xmlns:a16="http://schemas.microsoft.com/office/drawing/2014/main" id="{C8F8F7DC-AE42-CE35-6005-D9E7BD7453C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" name="TextBox 58">
                  <a:extLst>
                    <a:ext uri="{FF2B5EF4-FFF2-40B4-BE49-F238E27FC236}">
                      <a16:creationId xmlns:a16="http://schemas.microsoft.com/office/drawing/2014/main" id="{F1272038-3C60-6AB2-970A-C7949477DA1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903418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903418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00800" y="304800"/>
            <a:ext cx="5486400" cy="55626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reeform 6" descr="Careers Worcs">
            <a:extLst>
              <a:ext uri="{FF2B5EF4-FFF2-40B4-BE49-F238E27FC236}">
                <a16:creationId xmlns:a16="http://schemas.microsoft.com/office/drawing/2014/main" id="{310C7E1D-89CE-B4C1-18A9-EC881AB28E68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" name="Freeform 5" descr="Worcestershire County Council">
            <a:extLst>
              <a:ext uri="{FF2B5EF4-FFF2-40B4-BE49-F238E27FC236}">
                <a16:creationId xmlns:a16="http://schemas.microsoft.com/office/drawing/2014/main" id="{215C1F2C-B8B3-9323-1286-CF6753C4DC95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13121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>
            <a:extLst>
              <a:ext uri="{FF2B5EF4-FFF2-40B4-BE49-F238E27FC236}">
                <a16:creationId xmlns:a16="http://schemas.microsoft.com/office/drawing/2014/main" id="{8C2A40CD-FDE4-33D4-BCE8-EB90C6805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581" y="190630"/>
            <a:ext cx="11999419" cy="6697400"/>
            <a:chOff x="192581" y="190630"/>
            <a:chExt cx="11999419" cy="6697400"/>
          </a:xfrm>
        </p:grpSpPr>
        <p:sp>
          <p:nvSpPr>
            <p:cNvPr id="4" name="Freeform 8">
              <a:extLst>
                <a:ext uri="{FF2B5EF4-FFF2-40B4-BE49-F238E27FC236}">
                  <a16:creationId xmlns:a16="http://schemas.microsoft.com/office/drawing/2014/main" id="{11F6DA8A-E57A-0749-68A7-D2C24AFBC4D2}"/>
                </a:ext>
              </a:extLst>
            </p:cNvPr>
            <p:cNvSpPr/>
            <p:nvPr userDrawn="1"/>
          </p:nvSpPr>
          <p:spPr>
            <a:xfrm>
              <a:off x="6290140" y="190630"/>
              <a:ext cx="5712618" cy="2781170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9BD41F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" name="Freeform 14">
              <a:extLst>
                <a:ext uri="{FF2B5EF4-FFF2-40B4-BE49-F238E27FC236}">
                  <a16:creationId xmlns:a16="http://schemas.microsoft.com/office/drawing/2014/main" id="{A1D1AC69-5F1D-D1DB-68AF-4FB23D08EEDD}"/>
                </a:ext>
              </a:extLst>
            </p:cNvPr>
            <p:cNvSpPr/>
            <p:nvPr userDrawn="1"/>
          </p:nvSpPr>
          <p:spPr>
            <a:xfrm>
              <a:off x="6290140" y="3199014"/>
              <a:ext cx="5712618" cy="2781170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F03AA6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69A6F56-932C-4A3E-95CC-C20191729A16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F99E70F-DDBA-7BBC-897A-AD8C2CAE7FE0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" name="Group 19">
              <a:extLst>
                <a:ext uri="{FF2B5EF4-FFF2-40B4-BE49-F238E27FC236}">
                  <a16:creationId xmlns:a16="http://schemas.microsoft.com/office/drawing/2014/main" id="{2B7BBE3C-C7FE-CB14-777A-F3123108E798}"/>
                </a:ext>
              </a:extLst>
            </p:cNvPr>
            <p:cNvGrpSpPr/>
            <p:nvPr userDrawn="1"/>
          </p:nvGrpSpPr>
          <p:grpSpPr>
            <a:xfrm rot="5400000">
              <a:off x="2825211" y="5279272"/>
              <a:ext cx="707176" cy="700913"/>
              <a:chOff x="0" y="0"/>
              <a:chExt cx="1414352" cy="1401826"/>
            </a:xfrm>
          </p:grpSpPr>
          <p:grpSp>
            <p:nvGrpSpPr>
              <p:cNvPr id="14" name="Group 20">
                <a:extLst>
                  <a:ext uri="{FF2B5EF4-FFF2-40B4-BE49-F238E27FC236}">
                    <a16:creationId xmlns:a16="http://schemas.microsoft.com/office/drawing/2014/main" id="{9B0B0961-73BD-CAEB-085E-FEFA6F0071C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1" name="Freeform 21">
                  <a:extLst>
                    <a:ext uri="{FF2B5EF4-FFF2-40B4-BE49-F238E27FC236}">
                      <a16:creationId xmlns:a16="http://schemas.microsoft.com/office/drawing/2014/main" id="{44C3475F-84A9-67CE-A675-B9B8EB1A70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" name="TextBox 22">
                  <a:extLst>
                    <a:ext uri="{FF2B5EF4-FFF2-40B4-BE49-F238E27FC236}">
                      <a16:creationId xmlns:a16="http://schemas.microsoft.com/office/drawing/2014/main" id="{824F13E2-C29D-6DE7-5343-1AA81F9A85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" name="Group 23">
                <a:extLst>
                  <a:ext uri="{FF2B5EF4-FFF2-40B4-BE49-F238E27FC236}">
                    <a16:creationId xmlns:a16="http://schemas.microsoft.com/office/drawing/2014/main" id="{379B4694-E7AC-34A9-AE22-4D588E6DC81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9" name="Freeform 24">
                  <a:extLst>
                    <a:ext uri="{FF2B5EF4-FFF2-40B4-BE49-F238E27FC236}">
                      <a16:creationId xmlns:a16="http://schemas.microsoft.com/office/drawing/2014/main" id="{76E24287-2A0F-9531-A6F4-2E5154AFF4E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" name="TextBox 25">
                  <a:extLst>
                    <a:ext uri="{FF2B5EF4-FFF2-40B4-BE49-F238E27FC236}">
                      <a16:creationId xmlns:a16="http://schemas.microsoft.com/office/drawing/2014/main" id="{1F2EF632-E7F6-3948-701F-8BAC9C32BEA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" name="Group 26">
                <a:extLst>
                  <a:ext uri="{FF2B5EF4-FFF2-40B4-BE49-F238E27FC236}">
                    <a16:creationId xmlns:a16="http://schemas.microsoft.com/office/drawing/2014/main" id="{D62FA4C1-5D53-3654-E77B-2BED4CC4B4D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7" name="Freeform 27">
                  <a:extLst>
                    <a:ext uri="{FF2B5EF4-FFF2-40B4-BE49-F238E27FC236}">
                      <a16:creationId xmlns:a16="http://schemas.microsoft.com/office/drawing/2014/main" id="{E097DAAA-0E87-E89A-8F0D-42B4F530420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" name="TextBox 28">
                  <a:extLst>
                    <a:ext uri="{FF2B5EF4-FFF2-40B4-BE49-F238E27FC236}">
                      <a16:creationId xmlns:a16="http://schemas.microsoft.com/office/drawing/2014/main" id="{B6B2939E-F8BF-145B-8EDB-E446EEEFAD1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3" name="Group 29">
              <a:extLst>
                <a:ext uri="{FF2B5EF4-FFF2-40B4-BE49-F238E27FC236}">
                  <a16:creationId xmlns:a16="http://schemas.microsoft.com/office/drawing/2014/main" id="{0E78A161-C5C0-E0E3-0DB9-962F257EA77F}"/>
                </a:ext>
              </a:extLst>
            </p:cNvPr>
            <p:cNvGrpSpPr/>
            <p:nvPr userDrawn="1"/>
          </p:nvGrpSpPr>
          <p:grpSpPr>
            <a:xfrm rot="-5400000">
              <a:off x="3679749" y="5279272"/>
              <a:ext cx="707176" cy="700913"/>
              <a:chOff x="0" y="0"/>
              <a:chExt cx="1414352" cy="1401826"/>
            </a:xfrm>
          </p:grpSpPr>
          <p:grpSp>
            <p:nvGrpSpPr>
              <p:cNvPr id="24" name="Group 30">
                <a:extLst>
                  <a:ext uri="{FF2B5EF4-FFF2-40B4-BE49-F238E27FC236}">
                    <a16:creationId xmlns:a16="http://schemas.microsoft.com/office/drawing/2014/main" id="{E05FEC36-4BA9-1575-C91B-E90F3C53ED5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1" name="Freeform 31">
                  <a:extLst>
                    <a:ext uri="{FF2B5EF4-FFF2-40B4-BE49-F238E27FC236}">
                      <a16:creationId xmlns:a16="http://schemas.microsoft.com/office/drawing/2014/main" id="{D312D328-1549-3207-5F08-26F208F481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" name="TextBox 32">
                  <a:extLst>
                    <a:ext uri="{FF2B5EF4-FFF2-40B4-BE49-F238E27FC236}">
                      <a16:creationId xmlns:a16="http://schemas.microsoft.com/office/drawing/2014/main" id="{58B1F45D-8E6B-22E5-E1ED-17B6546B775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" name="Group 33">
                <a:extLst>
                  <a:ext uri="{FF2B5EF4-FFF2-40B4-BE49-F238E27FC236}">
                    <a16:creationId xmlns:a16="http://schemas.microsoft.com/office/drawing/2014/main" id="{A20A8C36-06C2-4F1F-A27B-5FE6700BBDB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9" name="Freeform 34">
                  <a:extLst>
                    <a:ext uri="{FF2B5EF4-FFF2-40B4-BE49-F238E27FC236}">
                      <a16:creationId xmlns:a16="http://schemas.microsoft.com/office/drawing/2014/main" id="{7DCFC6B2-E554-8A4A-98C8-13A0F78C12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" name="TextBox 35">
                  <a:extLst>
                    <a:ext uri="{FF2B5EF4-FFF2-40B4-BE49-F238E27FC236}">
                      <a16:creationId xmlns:a16="http://schemas.microsoft.com/office/drawing/2014/main" id="{1C9E95B4-9F9C-1C64-627B-6357E3019B8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" name="Group 36">
                <a:extLst>
                  <a:ext uri="{FF2B5EF4-FFF2-40B4-BE49-F238E27FC236}">
                    <a16:creationId xmlns:a16="http://schemas.microsoft.com/office/drawing/2014/main" id="{64304C2B-2E82-AC0C-CEE5-E33CD150B46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7" name="Freeform 37">
                  <a:extLst>
                    <a:ext uri="{FF2B5EF4-FFF2-40B4-BE49-F238E27FC236}">
                      <a16:creationId xmlns:a16="http://schemas.microsoft.com/office/drawing/2014/main" id="{85C096DF-FD06-98C3-7C59-C4F61DFEF29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" name="TextBox 38">
                  <a:extLst>
                    <a:ext uri="{FF2B5EF4-FFF2-40B4-BE49-F238E27FC236}">
                      <a16:creationId xmlns:a16="http://schemas.microsoft.com/office/drawing/2014/main" id="{ECD60CD1-7DA3-CABF-8BB6-70CCD67893A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" name="Group 39">
              <a:extLst>
                <a:ext uri="{FF2B5EF4-FFF2-40B4-BE49-F238E27FC236}">
                  <a16:creationId xmlns:a16="http://schemas.microsoft.com/office/drawing/2014/main" id="{B5486581-80C7-3DF6-FDCA-EEC20CA51686}"/>
                </a:ext>
              </a:extLst>
            </p:cNvPr>
            <p:cNvGrpSpPr/>
            <p:nvPr userDrawn="1"/>
          </p:nvGrpSpPr>
          <p:grpSpPr>
            <a:xfrm>
              <a:off x="4534287" y="5279272"/>
              <a:ext cx="707176" cy="700913"/>
              <a:chOff x="0" y="0"/>
              <a:chExt cx="1414352" cy="1401826"/>
            </a:xfrm>
          </p:grpSpPr>
          <p:grpSp>
            <p:nvGrpSpPr>
              <p:cNvPr id="34" name="Group 40">
                <a:extLst>
                  <a:ext uri="{FF2B5EF4-FFF2-40B4-BE49-F238E27FC236}">
                    <a16:creationId xmlns:a16="http://schemas.microsoft.com/office/drawing/2014/main" id="{62AEF634-307E-005D-58D2-D7FD0B153FA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1" name="Freeform 41">
                  <a:extLst>
                    <a:ext uri="{FF2B5EF4-FFF2-40B4-BE49-F238E27FC236}">
                      <a16:creationId xmlns:a16="http://schemas.microsoft.com/office/drawing/2014/main" id="{77E9298D-AB55-7518-CFB9-9398F61F3A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2" name="TextBox 42">
                  <a:extLst>
                    <a:ext uri="{FF2B5EF4-FFF2-40B4-BE49-F238E27FC236}">
                      <a16:creationId xmlns:a16="http://schemas.microsoft.com/office/drawing/2014/main" id="{37109FB9-D0C6-53B8-1469-BB54854872B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" name="Group 43">
                <a:extLst>
                  <a:ext uri="{FF2B5EF4-FFF2-40B4-BE49-F238E27FC236}">
                    <a16:creationId xmlns:a16="http://schemas.microsoft.com/office/drawing/2014/main" id="{022D0BF6-EF46-D223-D2C7-3ED8E99067F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9" name="Freeform 44">
                  <a:extLst>
                    <a:ext uri="{FF2B5EF4-FFF2-40B4-BE49-F238E27FC236}">
                      <a16:creationId xmlns:a16="http://schemas.microsoft.com/office/drawing/2014/main" id="{277A747E-AB5C-2B94-540A-5D66630EFD7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" name="TextBox 45">
                  <a:extLst>
                    <a:ext uri="{FF2B5EF4-FFF2-40B4-BE49-F238E27FC236}">
                      <a16:creationId xmlns:a16="http://schemas.microsoft.com/office/drawing/2014/main" id="{9CECB3DD-8615-3920-532F-A2DFF7CF78C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6" name="Group 46">
                <a:extLst>
                  <a:ext uri="{FF2B5EF4-FFF2-40B4-BE49-F238E27FC236}">
                    <a16:creationId xmlns:a16="http://schemas.microsoft.com/office/drawing/2014/main" id="{0DFA4BDF-3933-0B8B-8612-3C94EE5B5A06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7" name="Freeform 47">
                  <a:extLst>
                    <a:ext uri="{FF2B5EF4-FFF2-40B4-BE49-F238E27FC236}">
                      <a16:creationId xmlns:a16="http://schemas.microsoft.com/office/drawing/2014/main" id="{08578268-2BD5-C918-2EE5-F9BFB634B5A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" name="TextBox 48">
                  <a:extLst>
                    <a:ext uri="{FF2B5EF4-FFF2-40B4-BE49-F238E27FC236}">
                      <a16:creationId xmlns:a16="http://schemas.microsoft.com/office/drawing/2014/main" id="{4F1A0AB7-D6B6-E2E9-9A22-A5386532466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3" name="Group 49">
              <a:extLst>
                <a:ext uri="{FF2B5EF4-FFF2-40B4-BE49-F238E27FC236}">
                  <a16:creationId xmlns:a16="http://schemas.microsoft.com/office/drawing/2014/main" id="{370456A7-6097-7FD9-563B-A1A0E490052C}"/>
                </a:ext>
              </a:extLst>
            </p:cNvPr>
            <p:cNvGrpSpPr/>
            <p:nvPr userDrawn="1"/>
          </p:nvGrpSpPr>
          <p:grpSpPr>
            <a:xfrm rot="-10800000">
              <a:off x="5388824" y="5279272"/>
              <a:ext cx="707176" cy="700913"/>
              <a:chOff x="0" y="0"/>
              <a:chExt cx="1414352" cy="1401826"/>
            </a:xfrm>
          </p:grpSpPr>
          <p:grpSp>
            <p:nvGrpSpPr>
              <p:cNvPr id="44" name="Group 50">
                <a:extLst>
                  <a:ext uri="{FF2B5EF4-FFF2-40B4-BE49-F238E27FC236}">
                    <a16:creationId xmlns:a16="http://schemas.microsoft.com/office/drawing/2014/main" id="{E12A7DF2-928B-AB0B-E852-B254827E956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1" name="Freeform 51">
                  <a:extLst>
                    <a:ext uri="{FF2B5EF4-FFF2-40B4-BE49-F238E27FC236}">
                      <a16:creationId xmlns:a16="http://schemas.microsoft.com/office/drawing/2014/main" id="{891AEE26-DF62-B2C9-0C85-AA140D1CF3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" name="TextBox 52">
                  <a:extLst>
                    <a:ext uri="{FF2B5EF4-FFF2-40B4-BE49-F238E27FC236}">
                      <a16:creationId xmlns:a16="http://schemas.microsoft.com/office/drawing/2014/main" id="{63DB585B-ECF8-F463-AE4A-A9725B9D796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5" name="Group 53">
                <a:extLst>
                  <a:ext uri="{FF2B5EF4-FFF2-40B4-BE49-F238E27FC236}">
                    <a16:creationId xmlns:a16="http://schemas.microsoft.com/office/drawing/2014/main" id="{825C71C3-111C-764C-96A4-EC91B406A7B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9" name="Freeform 54">
                  <a:extLst>
                    <a:ext uri="{FF2B5EF4-FFF2-40B4-BE49-F238E27FC236}">
                      <a16:creationId xmlns:a16="http://schemas.microsoft.com/office/drawing/2014/main" id="{7FDA53A2-4B62-31AA-011D-A8B5FEB57E5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0" name="TextBox 55">
                  <a:extLst>
                    <a:ext uri="{FF2B5EF4-FFF2-40B4-BE49-F238E27FC236}">
                      <a16:creationId xmlns:a16="http://schemas.microsoft.com/office/drawing/2014/main" id="{F6266B79-F8B7-4774-B271-78EF533FD51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6" name="Group 56">
                <a:extLst>
                  <a:ext uri="{FF2B5EF4-FFF2-40B4-BE49-F238E27FC236}">
                    <a16:creationId xmlns:a16="http://schemas.microsoft.com/office/drawing/2014/main" id="{5B2B8CFF-3AC6-5E48-B0A7-738966CD436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7" name="Freeform 57">
                  <a:extLst>
                    <a:ext uri="{FF2B5EF4-FFF2-40B4-BE49-F238E27FC236}">
                      <a16:creationId xmlns:a16="http://schemas.microsoft.com/office/drawing/2014/main" id="{C8F8F7DC-AE42-CE35-6005-D9E7BD7453C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" name="TextBox 58">
                  <a:extLst>
                    <a:ext uri="{FF2B5EF4-FFF2-40B4-BE49-F238E27FC236}">
                      <a16:creationId xmlns:a16="http://schemas.microsoft.com/office/drawing/2014/main" id="{F1272038-3C60-6AB2-970A-C7949477DA1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903418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903418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00800" y="304800"/>
            <a:ext cx="5486400" cy="25908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9BF80A-511C-FC27-2811-E1A083E49C3C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400800" y="3313579"/>
            <a:ext cx="5486400" cy="25908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reeform 6" descr="Careers Worcs">
            <a:extLst>
              <a:ext uri="{FF2B5EF4-FFF2-40B4-BE49-F238E27FC236}">
                <a16:creationId xmlns:a16="http://schemas.microsoft.com/office/drawing/2014/main" id="{96626A09-F331-6076-E127-0168A9251739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4" name="Freeform 5" descr="Worcestershire County Council">
            <a:extLst>
              <a:ext uri="{FF2B5EF4-FFF2-40B4-BE49-F238E27FC236}">
                <a16:creationId xmlns:a16="http://schemas.microsoft.com/office/drawing/2014/main" id="{DEB060E9-8003-11B3-E387-F9D66E0E0E0F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13727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>
            <a:extLst>
              <a:ext uri="{FF2B5EF4-FFF2-40B4-BE49-F238E27FC236}">
                <a16:creationId xmlns:a16="http://schemas.microsoft.com/office/drawing/2014/main" id="{CCD1FA1B-A189-033B-D10B-25B933D20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581" y="190630"/>
            <a:ext cx="11999419" cy="6697400"/>
            <a:chOff x="192581" y="190630"/>
            <a:chExt cx="11999419" cy="6697400"/>
          </a:xfrm>
        </p:grpSpPr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96061D0C-8D15-4DF5-0C8F-421C0B756ADC}"/>
                </a:ext>
              </a:extLst>
            </p:cNvPr>
            <p:cNvSpPr/>
            <p:nvPr userDrawn="1"/>
          </p:nvSpPr>
          <p:spPr>
            <a:xfrm>
              <a:off x="6290140" y="190630"/>
              <a:ext cx="5712618" cy="1828800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62CBE2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C06C5BB8-863B-9B68-ED7A-4AF4BCB197D7}"/>
                </a:ext>
              </a:extLst>
            </p:cNvPr>
            <p:cNvSpPr/>
            <p:nvPr userDrawn="1"/>
          </p:nvSpPr>
          <p:spPr>
            <a:xfrm>
              <a:off x="6290140" y="2171007"/>
              <a:ext cx="5712618" cy="1828800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9BD41F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4" name="Freeform 14">
              <a:extLst>
                <a:ext uri="{FF2B5EF4-FFF2-40B4-BE49-F238E27FC236}">
                  <a16:creationId xmlns:a16="http://schemas.microsoft.com/office/drawing/2014/main" id="{DE418550-DC0C-9675-4A4A-66CA6474B9DD}"/>
                </a:ext>
              </a:extLst>
            </p:cNvPr>
            <p:cNvSpPr/>
            <p:nvPr userDrawn="1"/>
          </p:nvSpPr>
          <p:spPr>
            <a:xfrm>
              <a:off x="6290140" y="4151384"/>
              <a:ext cx="5712618" cy="1828800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F28B3A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69A6F56-932C-4A3E-95CC-C20191729A16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F99E70F-DDBA-7BBC-897A-AD8C2CAE7FE0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" name="Group 19">
              <a:extLst>
                <a:ext uri="{FF2B5EF4-FFF2-40B4-BE49-F238E27FC236}">
                  <a16:creationId xmlns:a16="http://schemas.microsoft.com/office/drawing/2014/main" id="{2B7BBE3C-C7FE-CB14-777A-F3123108E798}"/>
                </a:ext>
              </a:extLst>
            </p:cNvPr>
            <p:cNvGrpSpPr/>
            <p:nvPr userDrawn="1"/>
          </p:nvGrpSpPr>
          <p:grpSpPr>
            <a:xfrm rot="5400000">
              <a:off x="2825211" y="5279272"/>
              <a:ext cx="707176" cy="700913"/>
              <a:chOff x="0" y="0"/>
              <a:chExt cx="1414352" cy="1401826"/>
            </a:xfrm>
          </p:grpSpPr>
          <p:grpSp>
            <p:nvGrpSpPr>
              <p:cNvPr id="14" name="Group 20">
                <a:extLst>
                  <a:ext uri="{FF2B5EF4-FFF2-40B4-BE49-F238E27FC236}">
                    <a16:creationId xmlns:a16="http://schemas.microsoft.com/office/drawing/2014/main" id="{9B0B0961-73BD-CAEB-085E-FEFA6F0071C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1" name="Freeform 21">
                  <a:extLst>
                    <a:ext uri="{FF2B5EF4-FFF2-40B4-BE49-F238E27FC236}">
                      <a16:creationId xmlns:a16="http://schemas.microsoft.com/office/drawing/2014/main" id="{44C3475F-84A9-67CE-A675-B9B8EB1A70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" name="TextBox 22">
                  <a:extLst>
                    <a:ext uri="{FF2B5EF4-FFF2-40B4-BE49-F238E27FC236}">
                      <a16:creationId xmlns:a16="http://schemas.microsoft.com/office/drawing/2014/main" id="{824F13E2-C29D-6DE7-5343-1AA81F9A85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" name="Group 23">
                <a:extLst>
                  <a:ext uri="{FF2B5EF4-FFF2-40B4-BE49-F238E27FC236}">
                    <a16:creationId xmlns:a16="http://schemas.microsoft.com/office/drawing/2014/main" id="{379B4694-E7AC-34A9-AE22-4D588E6DC81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9" name="Freeform 24">
                  <a:extLst>
                    <a:ext uri="{FF2B5EF4-FFF2-40B4-BE49-F238E27FC236}">
                      <a16:creationId xmlns:a16="http://schemas.microsoft.com/office/drawing/2014/main" id="{76E24287-2A0F-9531-A6F4-2E5154AFF4E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" name="TextBox 25">
                  <a:extLst>
                    <a:ext uri="{FF2B5EF4-FFF2-40B4-BE49-F238E27FC236}">
                      <a16:creationId xmlns:a16="http://schemas.microsoft.com/office/drawing/2014/main" id="{1F2EF632-E7F6-3948-701F-8BAC9C32BEA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" name="Group 26">
                <a:extLst>
                  <a:ext uri="{FF2B5EF4-FFF2-40B4-BE49-F238E27FC236}">
                    <a16:creationId xmlns:a16="http://schemas.microsoft.com/office/drawing/2014/main" id="{D62FA4C1-5D53-3654-E77B-2BED4CC4B4D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7" name="Freeform 27">
                  <a:extLst>
                    <a:ext uri="{FF2B5EF4-FFF2-40B4-BE49-F238E27FC236}">
                      <a16:creationId xmlns:a16="http://schemas.microsoft.com/office/drawing/2014/main" id="{E097DAAA-0E87-E89A-8F0D-42B4F530420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" name="TextBox 28">
                  <a:extLst>
                    <a:ext uri="{FF2B5EF4-FFF2-40B4-BE49-F238E27FC236}">
                      <a16:creationId xmlns:a16="http://schemas.microsoft.com/office/drawing/2014/main" id="{B6B2939E-F8BF-145B-8EDB-E446EEEFAD1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3" name="Group 29">
              <a:extLst>
                <a:ext uri="{FF2B5EF4-FFF2-40B4-BE49-F238E27FC236}">
                  <a16:creationId xmlns:a16="http://schemas.microsoft.com/office/drawing/2014/main" id="{0E78A161-C5C0-E0E3-0DB9-962F257EA77F}"/>
                </a:ext>
              </a:extLst>
            </p:cNvPr>
            <p:cNvGrpSpPr/>
            <p:nvPr userDrawn="1"/>
          </p:nvGrpSpPr>
          <p:grpSpPr>
            <a:xfrm rot="-5400000">
              <a:off x="3679749" y="5279272"/>
              <a:ext cx="707176" cy="700913"/>
              <a:chOff x="0" y="0"/>
              <a:chExt cx="1414352" cy="1401826"/>
            </a:xfrm>
          </p:grpSpPr>
          <p:grpSp>
            <p:nvGrpSpPr>
              <p:cNvPr id="24" name="Group 30">
                <a:extLst>
                  <a:ext uri="{FF2B5EF4-FFF2-40B4-BE49-F238E27FC236}">
                    <a16:creationId xmlns:a16="http://schemas.microsoft.com/office/drawing/2014/main" id="{E05FEC36-4BA9-1575-C91B-E90F3C53ED5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1" name="Freeform 31">
                  <a:extLst>
                    <a:ext uri="{FF2B5EF4-FFF2-40B4-BE49-F238E27FC236}">
                      <a16:creationId xmlns:a16="http://schemas.microsoft.com/office/drawing/2014/main" id="{D312D328-1549-3207-5F08-26F208F481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" name="TextBox 32">
                  <a:extLst>
                    <a:ext uri="{FF2B5EF4-FFF2-40B4-BE49-F238E27FC236}">
                      <a16:creationId xmlns:a16="http://schemas.microsoft.com/office/drawing/2014/main" id="{58B1F45D-8E6B-22E5-E1ED-17B6546B775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" name="Group 33">
                <a:extLst>
                  <a:ext uri="{FF2B5EF4-FFF2-40B4-BE49-F238E27FC236}">
                    <a16:creationId xmlns:a16="http://schemas.microsoft.com/office/drawing/2014/main" id="{A20A8C36-06C2-4F1F-A27B-5FE6700BBDB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9" name="Freeform 34">
                  <a:extLst>
                    <a:ext uri="{FF2B5EF4-FFF2-40B4-BE49-F238E27FC236}">
                      <a16:creationId xmlns:a16="http://schemas.microsoft.com/office/drawing/2014/main" id="{7DCFC6B2-E554-8A4A-98C8-13A0F78C12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" name="TextBox 35">
                  <a:extLst>
                    <a:ext uri="{FF2B5EF4-FFF2-40B4-BE49-F238E27FC236}">
                      <a16:creationId xmlns:a16="http://schemas.microsoft.com/office/drawing/2014/main" id="{1C9E95B4-9F9C-1C64-627B-6357E3019B8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" name="Group 36">
                <a:extLst>
                  <a:ext uri="{FF2B5EF4-FFF2-40B4-BE49-F238E27FC236}">
                    <a16:creationId xmlns:a16="http://schemas.microsoft.com/office/drawing/2014/main" id="{64304C2B-2E82-AC0C-CEE5-E33CD150B46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7" name="Freeform 37">
                  <a:extLst>
                    <a:ext uri="{FF2B5EF4-FFF2-40B4-BE49-F238E27FC236}">
                      <a16:creationId xmlns:a16="http://schemas.microsoft.com/office/drawing/2014/main" id="{85C096DF-FD06-98C3-7C59-C4F61DFEF29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" name="TextBox 38">
                  <a:extLst>
                    <a:ext uri="{FF2B5EF4-FFF2-40B4-BE49-F238E27FC236}">
                      <a16:creationId xmlns:a16="http://schemas.microsoft.com/office/drawing/2014/main" id="{ECD60CD1-7DA3-CABF-8BB6-70CCD67893A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" name="Group 39">
              <a:extLst>
                <a:ext uri="{FF2B5EF4-FFF2-40B4-BE49-F238E27FC236}">
                  <a16:creationId xmlns:a16="http://schemas.microsoft.com/office/drawing/2014/main" id="{B5486581-80C7-3DF6-FDCA-EEC20CA51686}"/>
                </a:ext>
              </a:extLst>
            </p:cNvPr>
            <p:cNvGrpSpPr/>
            <p:nvPr userDrawn="1"/>
          </p:nvGrpSpPr>
          <p:grpSpPr>
            <a:xfrm>
              <a:off x="4534287" y="5279272"/>
              <a:ext cx="707176" cy="700913"/>
              <a:chOff x="0" y="0"/>
              <a:chExt cx="1414352" cy="1401826"/>
            </a:xfrm>
          </p:grpSpPr>
          <p:grpSp>
            <p:nvGrpSpPr>
              <p:cNvPr id="34" name="Group 40">
                <a:extLst>
                  <a:ext uri="{FF2B5EF4-FFF2-40B4-BE49-F238E27FC236}">
                    <a16:creationId xmlns:a16="http://schemas.microsoft.com/office/drawing/2014/main" id="{62AEF634-307E-005D-58D2-D7FD0B153FA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1" name="Freeform 41">
                  <a:extLst>
                    <a:ext uri="{FF2B5EF4-FFF2-40B4-BE49-F238E27FC236}">
                      <a16:creationId xmlns:a16="http://schemas.microsoft.com/office/drawing/2014/main" id="{77E9298D-AB55-7518-CFB9-9398F61F3A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2" name="TextBox 42">
                  <a:extLst>
                    <a:ext uri="{FF2B5EF4-FFF2-40B4-BE49-F238E27FC236}">
                      <a16:creationId xmlns:a16="http://schemas.microsoft.com/office/drawing/2014/main" id="{37109FB9-D0C6-53B8-1469-BB54854872B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" name="Group 43">
                <a:extLst>
                  <a:ext uri="{FF2B5EF4-FFF2-40B4-BE49-F238E27FC236}">
                    <a16:creationId xmlns:a16="http://schemas.microsoft.com/office/drawing/2014/main" id="{022D0BF6-EF46-D223-D2C7-3ED8E99067F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9" name="Freeform 44">
                  <a:extLst>
                    <a:ext uri="{FF2B5EF4-FFF2-40B4-BE49-F238E27FC236}">
                      <a16:creationId xmlns:a16="http://schemas.microsoft.com/office/drawing/2014/main" id="{277A747E-AB5C-2B94-540A-5D66630EFD7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" name="TextBox 45">
                  <a:extLst>
                    <a:ext uri="{FF2B5EF4-FFF2-40B4-BE49-F238E27FC236}">
                      <a16:creationId xmlns:a16="http://schemas.microsoft.com/office/drawing/2014/main" id="{9CECB3DD-8615-3920-532F-A2DFF7CF78C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6" name="Group 46">
                <a:extLst>
                  <a:ext uri="{FF2B5EF4-FFF2-40B4-BE49-F238E27FC236}">
                    <a16:creationId xmlns:a16="http://schemas.microsoft.com/office/drawing/2014/main" id="{0DFA4BDF-3933-0B8B-8612-3C94EE5B5A06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7" name="Freeform 47">
                  <a:extLst>
                    <a:ext uri="{FF2B5EF4-FFF2-40B4-BE49-F238E27FC236}">
                      <a16:creationId xmlns:a16="http://schemas.microsoft.com/office/drawing/2014/main" id="{08578268-2BD5-C918-2EE5-F9BFB634B5A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" name="TextBox 48">
                  <a:extLst>
                    <a:ext uri="{FF2B5EF4-FFF2-40B4-BE49-F238E27FC236}">
                      <a16:creationId xmlns:a16="http://schemas.microsoft.com/office/drawing/2014/main" id="{4F1A0AB7-D6B6-E2E9-9A22-A5386532466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3" name="Group 49">
              <a:extLst>
                <a:ext uri="{FF2B5EF4-FFF2-40B4-BE49-F238E27FC236}">
                  <a16:creationId xmlns:a16="http://schemas.microsoft.com/office/drawing/2014/main" id="{370456A7-6097-7FD9-563B-A1A0E490052C}"/>
                </a:ext>
              </a:extLst>
            </p:cNvPr>
            <p:cNvGrpSpPr/>
            <p:nvPr userDrawn="1"/>
          </p:nvGrpSpPr>
          <p:grpSpPr>
            <a:xfrm rot="-10800000">
              <a:off x="5388824" y="5279272"/>
              <a:ext cx="707176" cy="700913"/>
              <a:chOff x="0" y="0"/>
              <a:chExt cx="1414352" cy="1401826"/>
            </a:xfrm>
          </p:grpSpPr>
          <p:grpSp>
            <p:nvGrpSpPr>
              <p:cNvPr id="44" name="Group 50">
                <a:extLst>
                  <a:ext uri="{FF2B5EF4-FFF2-40B4-BE49-F238E27FC236}">
                    <a16:creationId xmlns:a16="http://schemas.microsoft.com/office/drawing/2014/main" id="{E12A7DF2-928B-AB0B-E852-B254827E956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1" name="Freeform 51">
                  <a:extLst>
                    <a:ext uri="{FF2B5EF4-FFF2-40B4-BE49-F238E27FC236}">
                      <a16:creationId xmlns:a16="http://schemas.microsoft.com/office/drawing/2014/main" id="{891AEE26-DF62-B2C9-0C85-AA140D1CF3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" name="TextBox 52">
                  <a:extLst>
                    <a:ext uri="{FF2B5EF4-FFF2-40B4-BE49-F238E27FC236}">
                      <a16:creationId xmlns:a16="http://schemas.microsoft.com/office/drawing/2014/main" id="{63DB585B-ECF8-F463-AE4A-A9725B9D796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5" name="Group 53">
                <a:extLst>
                  <a:ext uri="{FF2B5EF4-FFF2-40B4-BE49-F238E27FC236}">
                    <a16:creationId xmlns:a16="http://schemas.microsoft.com/office/drawing/2014/main" id="{825C71C3-111C-764C-96A4-EC91B406A7B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9" name="Freeform 54">
                  <a:extLst>
                    <a:ext uri="{FF2B5EF4-FFF2-40B4-BE49-F238E27FC236}">
                      <a16:creationId xmlns:a16="http://schemas.microsoft.com/office/drawing/2014/main" id="{7FDA53A2-4B62-31AA-011D-A8B5FEB57E5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0" name="TextBox 55">
                  <a:extLst>
                    <a:ext uri="{FF2B5EF4-FFF2-40B4-BE49-F238E27FC236}">
                      <a16:creationId xmlns:a16="http://schemas.microsoft.com/office/drawing/2014/main" id="{F6266B79-F8B7-4774-B271-78EF533FD51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6" name="Group 56">
                <a:extLst>
                  <a:ext uri="{FF2B5EF4-FFF2-40B4-BE49-F238E27FC236}">
                    <a16:creationId xmlns:a16="http://schemas.microsoft.com/office/drawing/2014/main" id="{5B2B8CFF-3AC6-5E48-B0A7-738966CD436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7" name="Freeform 57">
                  <a:extLst>
                    <a:ext uri="{FF2B5EF4-FFF2-40B4-BE49-F238E27FC236}">
                      <a16:creationId xmlns:a16="http://schemas.microsoft.com/office/drawing/2014/main" id="{C8F8F7DC-AE42-CE35-6005-D9E7BD7453C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" name="TextBox 58">
                  <a:extLst>
                    <a:ext uri="{FF2B5EF4-FFF2-40B4-BE49-F238E27FC236}">
                      <a16:creationId xmlns:a16="http://schemas.microsoft.com/office/drawing/2014/main" id="{F1272038-3C60-6AB2-970A-C7949477DA1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903418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903418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00800" y="304800"/>
            <a:ext cx="5486400" cy="16002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2E058C47-8D9D-B623-2DE1-6ED34873F592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400800" y="2252398"/>
            <a:ext cx="5486400" cy="1666017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9BF80A-511C-FC27-2811-E1A083E49C3C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400800" y="4238361"/>
            <a:ext cx="5486400" cy="1666017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reeform 6" descr="Careers Worcs">
            <a:extLst>
              <a:ext uri="{FF2B5EF4-FFF2-40B4-BE49-F238E27FC236}">
                <a16:creationId xmlns:a16="http://schemas.microsoft.com/office/drawing/2014/main" id="{5E6EA229-EEEF-BCA6-9AA6-59E686405610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" name="Freeform 5" descr="Worcestershire County Council">
            <a:extLst>
              <a:ext uri="{FF2B5EF4-FFF2-40B4-BE49-F238E27FC236}">
                <a16:creationId xmlns:a16="http://schemas.microsoft.com/office/drawing/2014/main" id="{DB54E339-0448-7B04-B3A8-9546CE63F16A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389418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4C5C596D-D670-15CD-3F6C-0228E4DED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92581" y="190631"/>
            <a:ext cx="11999419" cy="6697399"/>
            <a:chOff x="192581" y="190631"/>
            <a:chExt cx="11999419" cy="6697399"/>
          </a:xfrm>
        </p:grpSpPr>
        <p:sp>
          <p:nvSpPr>
            <p:cNvPr id="4" name="Freeform 8">
              <a:extLst>
                <a:ext uri="{FF2B5EF4-FFF2-40B4-BE49-F238E27FC236}">
                  <a16:creationId xmlns:a16="http://schemas.microsoft.com/office/drawing/2014/main" id="{87D7CDEF-29F8-DA9A-2AAA-5FD22667317A}"/>
                </a:ext>
              </a:extLst>
            </p:cNvPr>
            <p:cNvSpPr/>
            <p:nvPr userDrawn="1"/>
          </p:nvSpPr>
          <p:spPr>
            <a:xfrm>
              <a:off x="6290140" y="190631"/>
              <a:ext cx="5712618" cy="1299456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F6BC3A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" name="Freeform 11">
              <a:extLst>
                <a:ext uri="{FF2B5EF4-FFF2-40B4-BE49-F238E27FC236}">
                  <a16:creationId xmlns:a16="http://schemas.microsoft.com/office/drawing/2014/main" id="{907A63BD-7D59-E23F-C7A2-8D911CE2C6A6}"/>
                </a:ext>
              </a:extLst>
            </p:cNvPr>
            <p:cNvSpPr/>
            <p:nvPr userDrawn="1"/>
          </p:nvSpPr>
          <p:spPr>
            <a:xfrm>
              <a:off x="6290140" y="1687329"/>
              <a:ext cx="5712618" cy="1299456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9BD41F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6" name="Freeform 14">
              <a:extLst>
                <a:ext uri="{FF2B5EF4-FFF2-40B4-BE49-F238E27FC236}">
                  <a16:creationId xmlns:a16="http://schemas.microsoft.com/office/drawing/2014/main" id="{2BED04D0-58F6-65C8-37F9-DEBC7BEEF1E3}"/>
                </a:ext>
              </a:extLst>
            </p:cNvPr>
            <p:cNvSpPr/>
            <p:nvPr userDrawn="1"/>
          </p:nvSpPr>
          <p:spPr>
            <a:xfrm>
              <a:off x="6290140" y="4680726"/>
              <a:ext cx="5712618" cy="1299457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62CBE2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57" name="Freeform 14">
              <a:extLst>
                <a:ext uri="{FF2B5EF4-FFF2-40B4-BE49-F238E27FC236}">
                  <a16:creationId xmlns:a16="http://schemas.microsoft.com/office/drawing/2014/main" id="{1C932BC4-7CCE-54C2-5065-441ED971E74A}"/>
                </a:ext>
              </a:extLst>
            </p:cNvPr>
            <p:cNvSpPr/>
            <p:nvPr userDrawn="1"/>
          </p:nvSpPr>
          <p:spPr>
            <a:xfrm>
              <a:off x="6290140" y="3184027"/>
              <a:ext cx="5712618" cy="1299457"/>
            </a:xfrm>
            <a:custGeom>
              <a:avLst/>
              <a:gdLst/>
              <a:ahLst/>
              <a:cxnLst/>
              <a:rect l="l" t="t" r="r" b="b"/>
              <a:pathLst>
                <a:path w="2256837" h="722489">
                  <a:moveTo>
                    <a:pt x="0" y="0"/>
                  </a:moveTo>
                  <a:lnTo>
                    <a:pt x="2256837" y="0"/>
                  </a:lnTo>
                  <a:lnTo>
                    <a:pt x="2256837" y="722489"/>
                  </a:lnTo>
                  <a:lnTo>
                    <a:pt x="0" y="722489"/>
                  </a:lnTo>
                  <a:close/>
                </a:path>
              </a:pathLst>
            </a:custGeom>
            <a:solidFill>
              <a:srgbClr val="F03AA6"/>
            </a:soli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69A6F56-932C-4A3E-95CC-C20191729A16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FF99E70F-DDBA-7BBC-897A-AD8C2CAE7FE0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  <p:grpSp>
          <p:nvGrpSpPr>
            <p:cNvPr id="13" name="Group 19">
              <a:extLst>
                <a:ext uri="{FF2B5EF4-FFF2-40B4-BE49-F238E27FC236}">
                  <a16:creationId xmlns:a16="http://schemas.microsoft.com/office/drawing/2014/main" id="{2B7BBE3C-C7FE-CB14-777A-F3123108E798}"/>
                </a:ext>
              </a:extLst>
            </p:cNvPr>
            <p:cNvGrpSpPr/>
            <p:nvPr userDrawn="1"/>
          </p:nvGrpSpPr>
          <p:grpSpPr>
            <a:xfrm rot="5400000">
              <a:off x="2825211" y="5279272"/>
              <a:ext cx="707176" cy="700913"/>
              <a:chOff x="0" y="0"/>
              <a:chExt cx="1414352" cy="1401826"/>
            </a:xfrm>
          </p:grpSpPr>
          <p:grpSp>
            <p:nvGrpSpPr>
              <p:cNvPr id="14" name="Group 20">
                <a:extLst>
                  <a:ext uri="{FF2B5EF4-FFF2-40B4-BE49-F238E27FC236}">
                    <a16:creationId xmlns:a16="http://schemas.microsoft.com/office/drawing/2014/main" id="{9B0B0961-73BD-CAEB-085E-FEFA6F0071C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1" name="Freeform 21">
                  <a:extLst>
                    <a:ext uri="{FF2B5EF4-FFF2-40B4-BE49-F238E27FC236}">
                      <a16:creationId xmlns:a16="http://schemas.microsoft.com/office/drawing/2014/main" id="{44C3475F-84A9-67CE-A675-B9B8EB1A70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" name="TextBox 22">
                  <a:extLst>
                    <a:ext uri="{FF2B5EF4-FFF2-40B4-BE49-F238E27FC236}">
                      <a16:creationId xmlns:a16="http://schemas.microsoft.com/office/drawing/2014/main" id="{824F13E2-C29D-6DE7-5343-1AA81F9A85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" name="Group 23">
                <a:extLst>
                  <a:ext uri="{FF2B5EF4-FFF2-40B4-BE49-F238E27FC236}">
                    <a16:creationId xmlns:a16="http://schemas.microsoft.com/office/drawing/2014/main" id="{379B4694-E7AC-34A9-AE22-4D588E6DC81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9" name="Freeform 24">
                  <a:extLst>
                    <a:ext uri="{FF2B5EF4-FFF2-40B4-BE49-F238E27FC236}">
                      <a16:creationId xmlns:a16="http://schemas.microsoft.com/office/drawing/2014/main" id="{76E24287-2A0F-9531-A6F4-2E5154AFF4E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" name="TextBox 25">
                  <a:extLst>
                    <a:ext uri="{FF2B5EF4-FFF2-40B4-BE49-F238E27FC236}">
                      <a16:creationId xmlns:a16="http://schemas.microsoft.com/office/drawing/2014/main" id="{1F2EF632-E7F6-3948-701F-8BAC9C32BEA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" name="Group 26">
                <a:extLst>
                  <a:ext uri="{FF2B5EF4-FFF2-40B4-BE49-F238E27FC236}">
                    <a16:creationId xmlns:a16="http://schemas.microsoft.com/office/drawing/2014/main" id="{D62FA4C1-5D53-3654-E77B-2BED4CC4B4D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7" name="Freeform 27">
                  <a:extLst>
                    <a:ext uri="{FF2B5EF4-FFF2-40B4-BE49-F238E27FC236}">
                      <a16:creationId xmlns:a16="http://schemas.microsoft.com/office/drawing/2014/main" id="{E097DAAA-0E87-E89A-8F0D-42B4F530420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" name="TextBox 28">
                  <a:extLst>
                    <a:ext uri="{FF2B5EF4-FFF2-40B4-BE49-F238E27FC236}">
                      <a16:creationId xmlns:a16="http://schemas.microsoft.com/office/drawing/2014/main" id="{B6B2939E-F8BF-145B-8EDB-E446EEEFAD1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3" name="Group 29">
              <a:extLst>
                <a:ext uri="{FF2B5EF4-FFF2-40B4-BE49-F238E27FC236}">
                  <a16:creationId xmlns:a16="http://schemas.microsoft.com/office/drawing/2014/main" id="{0E78A161-C5C0-E0E3-0DB9-962F257EA77F}"/>
                </a:ext>
              </a:extLst>
            </p:cNvPr>
            <p:cNvGrpSpPr/>
            <p:nvPr userDrawn="1"/>
          </p:nvGrpSpPr>
          <p:grpSpPr>
            <a:xfrm rot="-5400000">
              <a:off x="3679749" y="5279272"/>
              <a:ext cx="707176" cy="700913"/>
              <a:chOff x="0" y="0"/>
              <a:chExt cx="1414352" cy="1401826"/>
            </a:xfrm>
          </p:grpSpPr>
          <p:grpSp>
            <p:nvGrpSpPr>
              <p:cNvPr id="24" name="Group 30">
                <a:extLst>
                  <a:ext uri="{FF2B5EF4-FFF2-40B4-BE49-F238E27FC236}">
                    <a16:creationId xmlns:a16="http://schemas.microsoft.com/office/drawing/2014/main" id="{E05FEC36-4BA9-1575-C91B-E90F3C53ED5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1" name="Freeform 31">
                  <a:extLst>
                    <a:ext uri="{FF2B5EF4-FFF2-40B4-BE49-F238E27FC236}">
                      <a16:creationId xmlns:a16="http://schemas.microsoft.com/office/drawing/2014/main" id="{D312D328-1549-3207-5F08-26F208F481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" name="TextBox 32">
                  <a:extLst>
                    <a:ext uri="{FF2B5EF4-FFF2-40B4-BE49-F238E27FC236}">
                      <a16:creationId xmlns:a16="http://schemas.microsoft.com/office/drawing/2014/main" id="{58B1F45D-8E6B-22E5-E1ED-17B6546B775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" name="Group 33">
                <a:extLst>
                  <a:ext uri="{FF2B5EF4-FFF2-40B4-BE49-F238E27FC236}">
                    <a16:creationId xmlns:a16="http://schemas.microsoft.com/office/drawing/2014/main" id="{A20A8C36-06C2-4F1F-A27B-5FE6700BBDB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9" name="Freeform 34">
                  <a:extLst>
                    <a:ext uri="{FF2B5EF4-FFF2-40B4-BE49-F238E27FC236}">
                      <a16:creationId xmlns:a16="http://schemas.microsoft.com/office/drawing/2014/main" id="{7DCFC6B2-E554-8A4A-98C8-13A0F78C12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" name="TextBox 35">
                  <a:extLst>
                    <a:ext uri="{FF2B5EF4-FFF2-40B4-BE49-F238E27FC236}">
                      <a16:creationId xmlns:a16="http://schemas.microsoft.com/office/drawing/2014/main" id="{1C9E95B4-9F9C-1C64-627B-6357E3019B8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" name="Group 36">
                <a:extLst>
                  <a:ext uri="{FF2B5EF4-FFF2-40B4-BE49-F238E27FC236}">
                    <a16:creationId xmlns:a16="http://schemas.microsoft.com/office/drawing/2014/main" id="{64304C2B-2E82-AC0C-CEE5-E33CD150B46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7" name="Freeform 37">
                  <a:extLst>
                    <a:ext uri="{FF2B5EF4-FFF2-40B4-BE49-F238E27FC236}">
                      <a16:creationId xmlns:a16="http://schemas.microsoft.com/office/drawing/2014/main" id="{85C096DF-FD06-98C3-7C59-C4F61DFEF29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" name="TextBox 38">
                  <a:extLst>
                    <a:ext uri="{FF2B5EF4-FFF2-40B4-BE49-F238E27FC236}">
                      <a16:creationId xmlns:a16="http://schemas.microsoft.com/office/drawing/2014/main" id="{ECD60CD1-7DA3-CABF-8BB6-70CCD67893A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" name="Group 39">
              <a:extLst>
                <a:ext uri="{FF2B5EF4-FFF2-40B4-BE49-F238E27FC236}">
                  <a16:creationId xmlns:a16="http://schemas.microsoft.com/office/drawing/2014/main" id="{B5486581-80C7-3DF6-FDCA-EEC20CA51686}"/>
                </a:ext>
              </a:extLst>
            </p:cNvPr>
            <p:cNvGrpSpPr/>
            <p:nvPr userDrawn="1"/>
          </p:nvGrpSpPr>
          <p:grpSpPr>
            <a:xfrm>
              <a:off x="4534287" y="5279272"/>
              <a:ext cx="707176" cy="700913"/>
              <a:chOff x="0" y="0"/>
              <a:chExt cx="1414352" cy="1401826"/>
            </a:xfrm>
          </p:grpSpPr>
          <p:grpSp>
            <p:nvGrpSpPr>
              <p:cNvPr id="34" name="Group 40">
                <a:extLst>
                  <a:ext uri="{FF2B5EF4-FFF2-40B4-BE49-F238E27FC236}">
                    <a16:creationId xmlns:a16="http://schemas.microsoft.com/office/drawing/2014/main" id="{62AEF634-307E-005D-58D2-D7FD0B153FA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1" name="Freeform 41">
                  <a:extLst>
                    <a:ext uri="{FF2B5EF4-FFF2-40B4-BE49-F238E27FC236}">
                      <a16:creationId xmlns:a16="http://schemas.microsoft.com/office/drawing/2014/main" id="{77E9298D-AB55-7518-CFB9-9398F61F3A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2" name="TextBox 42">
                  <a:extLst>
                    <a:ext uri="{FF2B5EF4-FFF2-40B4-BE49-F238E27FC236}">
                      <a16:creationId xmlns:a16="http://schemas.microsoft.com/office/drawing/2014/main" id="{37109FB9-D0C6-53B8-1469-BB54854872B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" name="Group 43">
                <a:extLst>
                  <a:ext uri="{FF2B5EF4-FFF2-40B4-BE49-F238E27FC236}">
                    <a16:creationId xmlns:a16="http://schemas.microsoft.com/office/drawing/2014/main" id="{022D0BF6-EF46-D223-D2C7-3ED8E99067F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9" name="Freeform 44">
                  <a:extLst>
                    <a:ext uri="{FF2B5EF4-FFF2-40B4-BE49-F238E27FC236}">
                      <a16:creationId xmlns:a16="http://schemas.microsoft.com/office/drawing/2014/main" id="{277A747E-AB5C-2B94-540A-5D66630EFD7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" name="TextBox 45">
                  <a:extLst>
                    <a:ext uri="{FF2B5EF4-FFF2-40B4-BE49-F238E27FC236}">
                      <a16:creationId xmlns:a16="http://schemas.microsoft.com/office/drawing/2014/main" id="{9CECB3DD-8615-3920-532F-A2DFF7CF78C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6" name="Group 46">
                <a:extLst>
                  <a:ext uri="{FF2B5EF4-FFF2-40B4-BE49-F238E27FC236}">
                    <a16:creationId xmlns:a16="http://schemas.microsoft.com/office/drawing/2014/main" id="{0DFA4BDF-3933-0B8B-8612-3C94EE5B5A06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7" name="Freeform 47">
                  <a:extLst>
                    <a:ext uri="{FF2B5EF4-FFF2-40B4-BE49-F238E27FC236}">
                      <a16:creationId xmlns:a16="http://schemas.microsoft.com/office/drawing/2014/main" id="{08578268-2BD5-C918-2EE5-F9BFB634B5A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" name="TextBox 48">
                  <a:extLst>
                    <a:ext uri="{FF2B5EF4-FFF2-40B4-BE49-F238E27FC236}">
                      <a16:creationId xmlns:a16="http://schemas.microsoft.com/office/drawing/2014/main" id="{4F1A0AB7-D6B6-E2E9-9A22-A5386532466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3" name="Group 49">
              <a:extLst>
                <a:ext uri="{FF2B5EF4-FFF2-40B4-BE49-F238E27FC236}">
                  <a16:creationId xmlns:a16="http://schemas.microsoft.com/office/drawing/2014/main" id="{370456A7-6097-7FD9-563B-A1A0E490052C}"/>
                </a:ext>
              </a:extLst>
            </p:cNvPr>
            <p:cNvGrpSpPr/>
            <p:nvPr userDrawn="1"/>
          </p:nvGrpSpPr>
          <p:grpSpPr>
            <a:xfrm rot="-10800000">
              <a:off x="5388824" y="5279272"/>
              <a:ext cx="707176" cy="700913"/>
              <a:chOff x="0" y="0"/>
              <a:chExt cx="1414352" cy="1401826"/>
            </a:xfrm>
          </p:grpSpPr>
          <p:grpSp>
            <p:nvGrpSpPr>
              <p:cNvPr id="44" name="Group 50">
                <a:extLst>
                  <a:ext uri="{FF2B5EF4-FFF2-40B4-BE49-F238E27FC236}">
                    <a16:creationId xmlns:a16="http://schemas.microsoft.com/office/drawing/2014/main" id="{E12A7DF2-928B-AB0B-E852-B254827E956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1" name="Freeform 51">
                  <a:extLst>
                    <a:ext uri="{FF2B5EF4-FFF2-40B4-BE49-F238E27FC236}">
                      <a16:creationId xmlns:a16="http://schemas.microsoft.com/office/drawing/2014/main" id="{891AEE26-DF62-B2C9-0C85-AA140D1CF3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" name="TextBox 52">
                  <a:extLst>
                    <a:ext uri="{FF2B5EF4-FFF2-40B4-BE49-F238E27FC236}">
                      <a16:creationId xmlns:a16="http://schemas.microsoft.com/office/drawing/2014/main" id="{63DB585B-ECF8-F463-AE4A-A9725B9D796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5" name="Group 53">
                <a:extLst>
                  <a:ext uri="{FF2B5EF4-FFF2-40B4-BE49-F238E27FC236}">
                    <a16:creationId xmlns:a16="http://schemas.microsoft.com/office/drawing/2014/main" id="{825C71C3-111C-764C-96A4-EC91B406A7B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9" name="Freeform 54">
                  <a:extLst>
                    <a:ext uri="{FF2B5EF4-FFF2-40B4-BE49-F238E27FC236}">
                      <a16:creationId xmlns:a16="http://schemas.microsoft.com/office/drawing/2014/main" id="{7FDA53A2-4B62-31AA-011D-A8B5FEB57E5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0" name="TextBox 55">
                  <a:extLst>
                    <a:ext uri="{FF2B5EF4-FFF2-40B4-BE49-F238E27FC236}">
                      <a16:creationId xmlns:a16="http://schemas.microsoft.com/office/drawing/2014/main" id="{F6266B79-F8B7-4774-B271-78EF533FD51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6" name="Group 56">
                <a:extLst>
                  <a:ext uri="{FF2B5EF4-FFF2-40B4-BE49-F238E27FC236}">
                    <a16:creationId xmlns:a16="http://schemas.microsoft.com/office/drawing/2014/main" id="{5B2B8CFF-3AC6-5E48-B0A7-738966CD436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7" name="Freeform 57">
                  <a:extLst>
                    <a:ext uri="{FF2B5EF4-FFF2-40B4-BE49-F238E27FC236}">
                      <a16:creationId xmlns:a16="http://schemas.microsoft.com/office/drawing/2014/main" id="{C8F8F7DC-AE42-CE35-6005-D9E7BD7453C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" name="TextBox 58">
                  <a:extLst>
                    <a:ext uri="{FF2B5EF4-FFF2-40B4-BE49-F238E27FC236}">
                      <a16:creationId xmlns:a16="http://schemas.microsoft.com/office/drawing/2014/main" id="{F1272038-3C60-6AB2-970A-C7949477DA1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92582" y="183092"/>
            <a:ext cx="5903418" cy="762000"/>
          </a:xfrm>
        </p:spPr>
        <p:txBody>
          <a:bodyPr>
            <a:noAutofit/>
          </a:bodyPr>
          <a:lstStyle>
            <a:lvl1pPr marL="0" indent="0" algn="l">
              <a:buFont typeface="Arial" panose="020B0604020202020204" pitchFamily="34" charset="0"/>
              <a:buNone/>
              <a:defRPr sz="2800" b="1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192582" y="1066801"/>
            <a:ext cx="5903418" cy="4076580"/>
          </a:xfrm>
        </p:spPr>
        <p:txBody>
          <a:bodyPr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42A2BB2-C2B5-445B-8B9C-2DA0FF29BC1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400800" y="304800"/>
            <a:ext cx="5486400" cy="10800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49476461-38B4-6A8F-8E6E-764FD3AABE51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400800" y="1797057"/>
            <a:ext cx="5486400" cy="10800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B206164D-0B74-F08E-4E24-0242FD89E20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400800" y="3291145"/>
            <a:ext cx="5486400" cy="1080000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9BF80A-511C-FC27-2811-E1A083E49C3C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400800" y="4800600"/>
            <a:ext cx="5486400" cy="110377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latin typeface="Century Gothic" panose="020B0502020202020204" pitchFamily="34" charset="0"/>
              </a:defRPr>
            </a:lvl1pPr>
            <a:lvl2pPr marL="304830" indent="0" algn="l">
              <a:buNone/>
              <a:defRPr/>
            </a:lvl2pPr>
            <a:lvl3pPr marL="609660" indent="0" algn="l">
              <a:buNone/>
              <a:defRPr/>
            </a:lvl3pPr>
            <a:lvl4pPr marL="914491" indent="0" algn="l">
              <a:buNone/>
              <a:defRPr/>
            </a:lvl4pPr>
            <a:lvl5pPr marL="1219322" indent="0" algn="l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reeform 6" descr="Careers Worcs">
            <a:extLst>
              <a:ext uri="{FF2B5EF4-FFF2-40B4-BE49-F238E27FC236}">
                <a16:creationId xmlns:a16="http://schemas.microsoft.com/office/drawing/2014/main" id="{26C922D5-258C-37FC-94F5-D7ED700E1022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53" name="Freeform 5" descr="Worcestershire County Council">
            <a:extLst>
              <a:ext uri="{FF2B5EF4-FFF2-40B4-BE49-F238E27FC236}">
                <a16:creationId xmlns:a16="http://schemas.microsoft.com/office/drawing/2014/main" id="{6DE888C7-49CD-EB49-6825-8520A20DB6DB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  <p:extLst>
      <p:ext uri="{BB962C8B-B14F-4D97-AF65-F5344CB8AC3E}">
        <p14:creationId xmlns:p14="http://schemas.microsoft.com/office/powerpoint/2010/main" val="426471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6" name="Group 905">
            <a:extLst>
              <a:ext uri="{FF2B5EF4-FFF2-40B4-BE49-F238E27FC236}">
                <a16:creationId xmlns:a16="http://schemas.microsoft.com/office/drawing/2014/main" id="{26E9E3DB-3C39-D8A1-945F-528A2AC9D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6594" y="184303"/>
            <a:ext cx="12005406" cy="6703727"/>
            <a:chOff x="186594" y="184303"/>
            <a:chExt cx="12005406" cy="6703727"/>
          </a:xfrm>
        </p:grpSpPr>
        <p:grpSp>
          <p:nvGrpSpPr>
            <p:cNvPr id="6" name="Group 17">
              <a:extLst>
                <a:ext uri="{FF2B5EF4-FFF2-40B4-BE49-F238E27FC236}">
                  <a16:creationId xmlns:a16="http://schemas.microsoft.com/office/drawing/2014/main" id="{76F8852F-F759-141F-42DF-04383B223A0E}"/>
                </a:ext>
              </a:extLst>
            </p:cNvPr>
            <p:cNvGrpSpPr/>
            <p:nvPr userDrawn="1"/>
          </p:nvGrpSpPr>
          <p:grpSpPr>
            <a:xfrm rot="-5400000">
              <a:off x="192858" y="2731788"/>
              <a:ext cx="700913" cy="700913"/>
              <a:chOff x="0" y="0"/>
              <a:chExt cx="1401826" cy="1401826"/>
            </a:xfrm>
          </p:grpSpPr>
          <p:grpSp>
            <p:nvGrpSpPr>
              <p:cNvPr id="7" name="Group 18">
                <a:extLst>
                  <a:ext uri="{FF2B5EF4-FFF2-40B4-BE49-F238E27FC236}">
                    <a16:creationId xmlns:a16="http://schemas.microsoft.com/office/drawing/2014/main" id="{E8FBF23B-38D1-067B-D8DC-FF86842C927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4" name="Freeform 19">
                  <a:extLst>
                    <a:ext uri="{FF2B5EF4-FFF2-40B4-BE49-F238E27FC236}">
                      <a16:creationId xmlns:a16="http://schemas.microsoft.com/office/drawing/2014/main" id="{683A1A00-EBA3-9CD9-FE3A-E8200BB20E8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" name="TextBox 20">
                  <a:extLst>
                    <a:ext uri="{FF2B5EF4-FFF2-40B4-BE49-F238E27FC236}">
                      <a16:creationId xmlns:a16="http://schemas.microsoft.com/office/drawing/2014/main" id="{C1B94DBF-C9E7-0B20-6AE4-3251C910308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" name="Group 21">
                <a:extLst>
                  <a:ext uri="{FF2B5EF4-FFF2-40B4-BE49-F238E27FC236}">
                    <a16:creationId xmlns:a16="http://schemas.microsoft.com/office/drawing/2014/main" id="{F01F7E50-5885-7F83-2677-3EEF26CB1B5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2" name="Freeform 22">
                  <a:extLst>
                    <a:ext uri="{FF2B5EF4-FFF2-40B4-BE49-F238E27FC236}">
                      <a16:creationId xmlns:a16="http://schemas.microsoft.com/office/drawing/2014/main" id="{D1DC60B3-429E-4667-C86D-DA31A5256CF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" name="TextBox 23">
                  <a:extLst>
                    <a:ext uri="{FF2B5EF4-FFF2-40B4-BE49-F238E27FC236}">
                      <a16:creationId xmlns:a16="http://schemas.microsoft.com/office/drawing/2014/main" id="{76ADA095-A1F4-5878-82F0-9F4585E11C2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" name="Group 24">
                <a:extLst>
                  <a:ext uri="{FF2B5EF4-FFF2-40B4-BE49-F238E27FC236}">
                    <a16:creationId xmlns:a16="http://schemas.microsoft.com/office/drawing/2014/main" id="{E569295D-33A8-4D24-41ED-5E4FBDADAE06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0" name="Freeform 25">
                  <a:extLst>
                    <a:ext uri="{FF2B5EF4-FFF2-40B4-BE49-F238E27FC236}">
                      <a16:creationId xmlns:a16="http://schemas.microsoft.com/office/drawing/2014/main" id="{A0550DED-4755-00DC-9BAE-FCDC37D2531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" name="TextBox 26">
                  <a:extLst>
                    <a:ext uri="{FF2B5EF4-FFF2-40B4-BE49-F238E27FC236}">
                      <a16:creationId xmlns:a16="http://schemas.microsoft.com/office/drawing/2014/main" id="{E6BC06DF-CC82-FD1E-A4F0-7D40090D765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6" name="Group 27">
              <a:extLst>
                <a:ext uri="{FF2B5EF4-FFF2-40B4-BE49-F238E27FC236}">
                  <a16:creationId xmlns:a16="http://schemas.microsoft.com/office/drawing/2014/main" id="{8206BAB3-2A63-1463-AA18-7456DBE01C56}"/>
                </a:ext>
              </a:extLst>
            </p:cNvPr>
            <p:cNvGrpSpPr/>
            <p:nvPr userDrawn="1"/>
          </p:nvGrpSpPr>
          <p:grpSpPr>
            <a:xfrm rot="5400000">
              <a:off x="192858" y="3580949"/>
              <a:ext cx="700913" cy="700913"/>
              <a:chOff x="0" y="0"/>
              <a:chExt cx="1401826" cy="1401826"/>
            </a:xfrm>
          </p:grpSpPr>
          <p:grpSp>
            <p:nvGrpSpPr>
              <p:cNvPr id="17" name="Group 28">
                <a:extLst>
                  <a:ext uri="{FF2B5EF4-FFF2-40B4-BE49-F238E27FC236}">
                    <a16:creationId xmlns:a16="http://schemas.microsoft.com/office/drawing/2014/main" id="{F0D63297-3DA3-9B4A-9668-9B00409BE56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4" name="Freeform 29">
                  <a:extLst>
                    <a:ext uri="{FF2B5EF4-FFF2-40B4-BE49-F238E27FC236}">
                      <a16:creationId xmlns:a16="http://schemas.microsoft.com/office/drawing/2014/main" id="{DD0A9A46-80DC-01DC-12F7-6F57F31362E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5" name="TextBox 30">
                  <a:extLst>
                    <a:ext uri="{FF2B5EF4-FFF2-40B4-BE49-F238E27FC236}">
                      <a16:creationId xmlns:a16="http://schemas.microsoft.com/office/drawing/2014/main" id="{0A28F488-7231-5DFB-546E-49B3BC8D335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" name="Group 31">
                <a:extLst>
                  <a:ext uri="{FF2B5EF4-FFF2-40B4-BE49-F238E27FC236}">
                    <a16:creationId xmlns:a16="http://schemas.microsoft.com/office/drawing/2014/main" id="{A6E7FB12-56A7-0D41-F641-E560E0F9796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2" name="Freeform 32">
                  <a:extLst>
                    <a:ext uri="{FF2B5EF4-FFF2-40B4-BE49-F238E27FC236}">
                      <a16:creationId xmlns:a16="http://schemas.microsoft.com/office/drawing/2014/main" id="{7862B7F7-A9FC-3D74-B59D-58617AA053C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" name="TextBox 33">
                  <a:extLst>
                    <a:ext uri="{FF2B5EF4-FFF2-40B4-BE49-F238E27FC236}">
                      <a16:creationId xmlns:a16="http://schemas.microsoft.com/office/drawing/2014/main" id="{8319FE64-2798-D4AF-C46C-5D8198D4108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" name="Group 34">
                <a:extLst>
                  <a:ext uri="{FF2B5EF4-FFF2-40B4-BE49-F238E27FC236}">
                    <a16:creationId xmlns:a16="http://schemas.microsoft.com/office/drawing/2014/main" id="{007B421A-EA11-C3C9-B134-06699C37268C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0" name="Freeform 35">
                  <a:extLst>
                    <a:ext uri="{FF2B5EF4-FFF2-40B4-BE49-F238E27FC236}">
                      <a16:creationId xmlns:a16="http://schemas.microsoft.com/office/drawing/2014/main" id="{8F43BC9B-DFED-5ED0-1FA9-DB3BA615B21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" name="TextBox 36">
                  <a:extLst>
                    <a:ext uri="{FF2B5EF4-FFF2-40B4-BE49-F238E27FC236}">
                      <a16:creationId xmlns:a16="http://schemas.microsoft.com/office/drawing/2014/main" id="{FD9BCC0E-6ADD-CDAB-B8A8-6AC95B75017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6" name="Group 37">
              <a:extLst>
                <a:ext uri="{FF2B5EF4-FFF2-40B4-BE49-F238E27FC236}">
                  <a16:creationId xmlns:a16="http://schemas.microsoft.com/office/drawing/2014/main" id="{F982BB74-17BD-0639-BB58-7257C676F945}"/>
                </a:ext>
              </a:extLst>
            </p:cNvPr>
            <p:cNvGrpSpPr/>
            <p:nvPr userDrawn="1"/>
          </p:nvGrpSpPr>
          <p:grpSpPr>
            <a:xfrm rot="-10800000">
              <a:off x="186594" y="4430111"/>
              <a:ext cx="707176" cy="700913"/>
              <a:chOff x="0" y="0"/>
              <a:chExt cx="1414352" cy="1401826"/>
            </a:xfrm>
          </p:grpSpPr>
          <p:grpSp>
            <p:nvGrpSpPr>
              <p:cNvPr id="27" name="Group 38">
                <a:extLst>
                  <a:ext uri="{FF2B5EF4-FFF2-40B4-BE49-F238E27FC236}">
                    <a16:creationId xmlns:a16="http://schemas.microsoft.com/office/drawing/2014/main" id="{7FC955F5-346F-824D-4217-4F12632B191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4" name="Freeform 39">
                  <a:extLst>
                    <a:ext uri="{FF2B5EF4-FFF2-40B4-BE49-F238E27FC236}">
                      <a16:creationId xmlns:a16="http://schemas.microsoft.com/office/drawing/2014/main" id="{71275DF1-97ED-A58D-4275-1263E2B99E0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" name="TextBox 40">
                  <a:extLst>
                    <a:ext uri="{FF2B5EF4-FFF2-40B4-BE49-F238E27FC236}">
                      <a16:creationId xmlns:a16="http://schemas.microsoft.com/office/drawing/2014/main" id="{0D4C2E0D-6677-7BED-7190-26E562C98AD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" name="Group 41">
                <a:extLst>
                  <a:ext uri="{FF2B5EF4-FFF2-40B4-BE49-F238E27FC236}">
                    <a16:creationId xmlns:a16="http://schemas.microsoft.com/office/drawing/2014/main" id="{013BDA94-469C-6F04-92C2-1D22754B6F8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2" name="Freeform 42">
                  <a:extLst>
                    <a:ext uri="{FF2B5EF4-FFF2-40B4-BE49-F238E27FC236}">
                      <a16:creationId xmlns:a16="http://schemas.microsoft.com/office/drawing/2014/main" id="{C0BADD54-A653-6602-2466-099B9AC9598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" name="TextBox 43">
                  <a:extLst>
                    <a:ext uri="{FF2B5EF4-FFF2-40B4-BE49-F238E27FC236}">
                      <a16:creationId xmlns:a16="http://schemas.microsoft.com/office/drawing/2014/main" id="{F786EDFA-B8B5-2EB9-99AE-5C5EBEDA65A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" name="Group 44">
                <a:extLst>
                  <a:ext uri="{FF2B5EF4-FFF2-40B4-BE49-F238E27FC236}">
                    <a16:creationId xmlns:a16="http://schemas.microsoft.com/office/drawing/2014/main" id="{AB50C9F6-0B1D-A178-A404-09898FAE7D3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0" name="Freeform 45">
                  <a:extLst>
                    <a:ext uri="{FF2B5EF4-FFF2-40B4-BE49-F238E27FC236}">
                      <a16:creationId xmlns:a16="http://schemas.microsoft.com/office/drawing/2014/main" id="{674A96F9-92E1-872B-2B38-5DDA079256B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" name="TextBox 46">
                  <a:extLst>
                    <a:ext uri="{FF2B5EF4-FFF2-40B4-BE49-F238E27FC236}">
                      <a16:creationId xmlns:a16="http://schemas.microsoft.com/office/drawing/2014/main" id="{C9406839-89B3-2BE1-5B28-E32806B13D3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6" name="Group 47">
              <a:extLst>
                <a:ext uri="{FF2B5EF4-FFF2-40B4-BE49-F238E27FC236}">
                  <a16:creationId xmlns:a16="http://schemas.microsoft.com/office/drawing/2014/main" id="{33E9FF0E-BE21-2108-88B0-4DD92C68D7B8}"/>
                </a:ext>
              </a:extLst>
            </p:cNvPr>
            <p:cNvGrpSpPr/>
            <p:nvPr userDrawn="1"/>
          </p:nvGrpSpPr>
          <p:grpSpPr>
            <a:xfrm rot="5400000">
              <a:off x="192858" y="184304"/>
              <a:ext cx="700913" cy="700913"/>
              <a:chOff x="0" y="0"/>
              <a:chExt cx="1401826" cy="1401826"/>
            </a:xfrm>
          </p:grpSpPr>
          <p:grpSp>
            <p:nvGrpSpPr>
              <p:cNvPr id="37" name="Group 48">
                <a:extLst>
                  <a:ext uri="{FF2B5EF4-FFF2-40B4-BE49-F238E27FC236}">
                    <a16:creationId xmlns:a16="http://schemas.microsoft.com/office/drawing/2014/main" id="{6B3B44C7-6B4E-C428-9F99-9E598A555E6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4" name="Freeform 49">
                  <a:extLst>
                    <a:ext uri="{FF2B5EF4-FFF2-40B4-BE49-F238E27FC236}">
                      <a16:creationId xmlns:a16="http://schemas.microsoft.com/office/drawing/2014/main" id="{70BB779D-4A29-3C7A-CD94-6919E278F8F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5" name="TextBox 50">
                  <a:extLst>
                    <a:ext uri="{FF2B5EF4-FFF2-40B4-BE49-F238E27FC236}">
                      <a16:creationId xmlns:a16="http://schemas.microsoft.com/office/drawing/2014/main" id="{EAFE5A10-BAD5-7F40-7DD5-07E64E2D313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8" name="Group 51">
                <a:extLst>
                  <a:ext uri="{FF2B5EF4-FFF2-40B4-BE49-F238E27FC236}">
                    <a16:creationId xmlns:a16="http://schemas.microsoft.com/office/drawing/2014/main" id="{00C083C4-322D-DE0D-3386-2A3D82C5F49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2" name="Freeform 52">
                  <a:extLst>
                    <a:ext uri="{FF2B5EF4-FFF2-40B4-BE49-F238E27FC236}">
                      <a16:creationId xmlns:a16="http://schemas.microsoft.com/office/drawing/2014/main" id="{C9DF65EB-E3B3-1F15-F661-0D5D51035B3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3" name="TextBox 53">
                  <a:extLst>
                    <a:ext uri="{FF2B5EF4-FFF2-40B4-BE49-F238E27FC236}">
                      <a16:creationId xmlns:a16="http://schemas.microsoft.com/office/drawing/2014/main" id="{E9B20C0E-E015-0C54-8D93-16815CB6D2B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9" name="Group 54">
                <a:extLst>
                  <a:ext uri="{FF2B5EF4-FFF2-40B4-BE49-F238E27FC236}">
                    <a16:creationId xmlns:a16="http://schemas.microsoft.com/office/drawing/2014/main" id="{6EC641B0-7F67-82B6-B543-A15A694F1591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0" name="Freeform 55">
                  <a:extLst>
                    <a:ext uri="{FF2B5EF4-FFF2-40B4-BE49-F238E27FC236}">
                      <a16:creationId xmlns:a16="http://schemas.microsoft.com/office/drawing/2014/main" id="{9AF1548F-6B29-DAF0-C94B-EE358795BE1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1" name="TextBox 56">
                  <a:extLst>
                    <a:ext uri="{FF2B5EF4-FFF2-40B4-BE49-F238E27FC236}">
                      <a16:creationId xmlns:a16="http://schemas.microsoft.com/office/drawing/2014/main" id="{D2A66D02-C16A-090C-2CE6-D48FF5ED10C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6" name="Group 57">
              <a:extLst>
                <a:ext uri="{FF2B5EF4-FFF2-40B4-BE49-F238E27FC236}">
                  <a16:creationId xmlns:a16="http://schemas.microsoft.com/office/drawing/2014/main" id="{327EFD9A-A43E-8D28-1E81-DC104D2BA9A4}"/>
                </a:ext>
              </a:extLst>
            </p:cNvPr>
            <p:cNvGrpSpPr/>
            <p:nvPr userDrawn="1"/>
          </p:nvGrpSpPr>
          <p:grpSpPr>
            <a:xfrm>
              <a:off x="192858" y="1033465"/>
              <a:ext cx="700913" cy="700913"/>
              <a:chOff x="0" y="0"/>
              <a:chExt cx="1401826" cy="1401826"/>
            </a:xfrm>
          </p:grpSpPr>
          <p:grpSp>
            <p:nvGrpSpPr>
              <p:cNvPr id="47" name="Group 58">
                <a:extLst>
                  <a:ext uri="{FF2B5EF4-FFF2-40B4-BE49-F238E27FC236}">
                    <a16:creationId xmlns:a16="http://schemas.microsoft.com/office/drawing/2014/main" id="{B5DF271D-D77B-4812-8BB2-4A43AF285E7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4" name="Freeform 59">
                  <a:extLst>
                    <a:ext uri="{FF2B5EF4-FFF2-40B4-BE49-F238E27FC236}">
                      <a16:creationId xmlns:a16="http://schemas.microsoft.com/office/drawing/2014/main" id="{07089A0D-A509-22D4-F07F-EC68E3FF153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5" name="TextBox 60">
                  <a:extLst>
                    <a:ext uri="{FF2B5EF4-FFF2-40B4-BE49-F238E27FC236}">
                      <a16:creationId xmlns:a16="http://schemas.microsoft.com/office/drawing/2014/main" id="{A4CE3462-D829-E39A-70DE-B05911EDCC2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8" name="Group 61">
                <a:extLst>
                  <a:ext uri="{FF2B5EF4-FFF2-40B4-BE49-F238E27FC236}">
                    <a16:creationId xmlns:a16="http://schemas.microsoft.com/office/drawing/2014/main" id="{716146B5-DCAA-F24B-60ED-D0EE6C0283E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2" name="Freeform 62">
                  <a:extLst>
                    <a:ext uri="{FF2B5EF4-FFF2-40B4-BE49-F238E27FC236}">
                      <a16:creationId xmlns:a16="http://schemas.microsoft.com/office/drawing/2014/main" id="{7C4E4E27-2343-70A0-A463-A78C5C66537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3" name="TextBox 63">
                  <a:extLst>
                    <a:ext uri="{FF2B5EF4-FFF2-40B4-BE49-F238E27FC236}">
                      <a16:creationId xmlns:a16="http://schemas.microsoft.com/office/drawing/2014/main" id="{6F20BB14-A181-9900-AF88-8BFC9ABF9F4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9" name="Group 64">
                <a:extLst>
                  <a:ext uri="{FF2B5EF4-FFF2-40B4-BE49-F238E27FC236}">
                    <a16:creationId xmlns:a16="http://schemas.microsoft.com/office/drawing/2014/main" id="{75961459-9970-7D20-3030-7B0EA91216AF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50" name="Freeform 65">
                  <a:extLst>
                    <a:ext uri="{FF2B5EF4-FFF2-40B4-BE49-F238E27FC236}">
                      <a16:creationId xmlns:a16="http://schemas.microsoft.com/office/drawing/2014/main" id="{FB7042A1-F972-E23B-EE1D-7F4F613C884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1" name="TextBox 66">
                  <a:extLst>
                    <a:ext uri="{FF2B5EF4-FFF2-40B4-BE49-F238E27FC236}">
                      <a16:creationId xmlns:a16="http://schemas.microsoft.com/office/drawing/2014/main" id="{1A608AB3-A29F-2058-F251-483D58D91AA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6" name="Group 67">
              <a:extLst>
                <a:ext uri="{FF2B5EF4-FFF2-40B4-BE49-F238E27FC236}">
                  <a16:creationId xmlns:a16="http://schemas.microsoft.com/office/drawing/2014/main" id="{D7FCE36F-1E3B-1FB2-E08C-5E8CB8ED3393}"/>
                </a:ext>
              </a:extLst>
            </p:cNvPr>
            <p:cNvGrpSpPr/>
            <p:nvPr userDrawn="1"/>
          </p:nvGrpSpPr>
          <p:grpSpPr>
            <a:xfrm rot="-10800000">
              <a:off x="186594" y="1882627"/>
              <a:ext cx="707176" cy="700913"/>
              <a:chOff x="0" y="0"/>
              <a:chExt cx="1414352" cy="1401826"/>
            </a:xfrm>
          </p:grpSpPr>
          <p:grpSp>
            <p:nvGrpSpPr>
              <p:cNvPr id="57" name="Group 68">
                <a:extLst>
                  <a:ext uri="{FF2B5EF4-FFF2-40B4-BE49-F238E27FC236}">
                    <a16:creationId xmlns:a16="http://schemas.microsoft.com/office/drawing/2014/main" id="{B004E51C-1A6D-94EB-F122-0070E28845A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4" name="Freeform 69">
                  <a:extLst>
                    <a:ext uri="{FF2B5EF4-FFF2-40B4-BE49-F238E27FC236}">
                      <a16:creationId xmlns:a16="http://schemas.microsoft.com/office/drawing/2014/main" id="{09A0BF56-94EA-71C5-C8B2-5F166849B32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5" name="TextBox 70">
                  <a:extLst>
                    <a:ext uri="{FF2B5EF4-FFF2-40B4-BE49-F238E27FC236}">
                      <a16:creationId xmlns:a16="http://schemas.microsoft.com/office/drawing/2014/main" id="{0F7A88A9-383E-E74A-8E77-2A75216C7CF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8" name="Group 71">
                <a:extLst>
                  <a:ext uri="{FF2B5EF4-FFF2-40B4-BE49-F238E27FC236}">
                    <a16:creationId xmlns:a16="http://schemas.microsoft.com/office/drawing/2014/main" id="{EA8B8A6A-28EB-C7CB-E2F8-B5B2E62B365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2" name="Freeform 72">
                  <a:extLst>
                    <a:ext uri="{FF2B5EF4-FFF2-40B4-BE49-F238E27FC236}">
                      <a16:creationId xmlns:a16="http://schemas.microsoft.com/office/drawing/2014/main" id="{512116A1-06B2-57B3-E934-5F270773CEB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3" name="TextBox 73">
                  <a:extLst>
                    <a:ext uri="{FF2B5EF4-FFF2-40B4-BE49-F238E27FC236}">
                      <a16:creationId xmlns:a16="http://schemas.microsoft.com/office/drawing/2014/main" id="{BB006CDE-2BC3-DA5B-38C9-47EB480B073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9" name="Group 74">
                <a:extLst>
                  <a:ext uri="{FF2B5EF4-FFF2-40B4-BE49-F238E27FC236}">
                    <a16:creationId xmlns:a16="http://schemas.microsoft.com/office/drawing/2014/main" id="{4B726688-1020-480E-C31C-4017C6BB2B81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0" name="Freeform 75">
                  <a:extLst>
                    <a:ext uri="{FF2B5EF4-FFF2-40B4-BE49-F238E27FC236}">
                      <a16:creationId xmlns:a16="http://schemas.microsoft.com/office/drawing/2014/main" id="{F35F4133-5B2D-E480-1D26-6A666D75F01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1" name="TextBox 76">
                  <a:extLst>
                    <a:ext uri="{FF2B5EF4-FFF2-40B4-BE49-F238E27FC236}">
                      <a16:creationId xmlns:a16="http://schemas.microsoft.com/office/drawing/2014/main" id="{EF7E95E3-B5D5-C334-AE07-8A97790FAE3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6" name="Group 87">
              <a:extLst>
                <a:ext uri="{FF2B5EF4-FFF2-40B4-BE49-F238E27FC236}">
                  <a16:creationId xmlns:a16="http://schemas.microsoft.com/office/drawing/2014/main" id="{8D706F3D-0466-7EA9-F6C4-38CC87B1FAAF}"/>
                </a:ext>
              </a:extLst>
            </p:cNvPr>
            <p:cNvGrpSpPr/>
            <p:nvPr userDrawn="1"/>
          </p:nvGrpSpPr>
          <p:grpSpPr>
            <a:xfrm>
              <a:off x="1047396" y="2731788"/>
              <a:ext cx="700913" cy="700913"/>
              <a:chOff x="0" y="0"/>
              <a:chExt cx="1401826" cy="1401826"/>
            </a:xfrm>
          </p:grpSpPr>
          <p:grpSp>
            <p:nvGrpSpPr>
              <p:cNvPr id="67" name="Group 88">
                <a:extLst>
                  <a:ext uri="{FF2B5EF4-FFF2-40B4-BE49-F238E27FC236}">
                    <a16:creationId xmlns:a16="http://schemas.microsoft.com/office/drawing/2014/main" id="{E250250F-9344-7DC9-33B7-D37D655E117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4" name="Freeform 89">
                  <a:extLst>
                    <a:ext uri="{FF2B5EF4-FFF2-40B4-BE49-F238E27FC236}">
                      <a16:creationId xmlns:a16="http://schemas.microsoft.com/office/drawing/2014/main" id="{A93F40A3-E4C5-8A6D-5F1F-16A11DC3AF0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5" name="TextBox 90">
                  <a:extLst>
                    <a:ext uri="{FF2B5EF4-FFF2-40B4-BE49-F238E27FC236}">
                      <a16:creationId xmlns:a16="http://schemas.microsoft.com/office/drawing/2014/main" id="{A95EC256-C689-4238-30A3-B2FEDD16924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8" name="Group 91">
                <a:extLst>
                  <a:ext uri="{FF2B5EF4-FFF2-40B4-BE49-F238E27FC236}">
                    <a16:creationId xmlns:a16="http://schemas.microsoft.com/office/drawing/2014/main" id="{3D4CF4DE-8F2B-9211-2427-2FD138E51F5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2" name="Freeform 92">
                  <a:extLst>
                    <a:ext uri="{FF2B5EF4-FFF2-40B4-BE49-F238E27FC236}">
                      <a16:creationId xmlns:a16="http://schemas.microsoft.com/office/drawing/2014/main" id="{8E09FB34-C831-034F-45FA-C7076E6EAF7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3" name="TextBox 93">
                  <a:extLst>
                    <a:ext uri="{FF2B5EF4-FFF2-40B4-BE49-F238E27FC236}">
                      <a16:creationId xmlns:a16="http://schemas.microsoft.com/office/drawing/2014/main" id="{A17E327E-D274-7701-AE0A-7D9FDCA8F77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9" name="Group 94">
                <a:extLst>
                  <a:ext uri="{FF2B5EF4-FFF2-40B4-BE49-F238E27FC236}">
                    <a16:creationId xmlns:a16="http://schemas.microsoft.com/office/drawing/2014/main" id="{86E98033-F4E1-2040-35FA-1A09C2AD9803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70" name="Freeform 95">
                  <a:extLst>
                    <a:ext uri="{FF2B5EF4-FFF2-40B4-BE49-F238E27FC236}">
                      <a16:creationId xmlns:a16="http://schemas.microsoft.com/office/drawing/2014/main" id="{E7B06C10-8865-3A73-C8B9-1F3589945AC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1" name="TextBox 96">
                  <a:extLst>
                    <a:ext uri="{FF2B5EF4-FFF2-40B4-BE49-F238E27FC236}">
                      <a16:creationId xmlns:a16="http://schemas.microsoft.com/office/drawing/2014/main" id="{3D22E5C5-7113-79FE-08AF-DE43F677C1A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6" name="Group 97">
              <a:extLst>
                <a:ext uri="{FF2B5EF4-FFF2-40B4-BE49-F238E27FC236}">
                  <a16:creationId xmlns:a16="http://schemas.microsoft.com/office/drawing/2014/main" id="{03228AC6-7FC3-83D5-4984-7D9D1F387935}"/>
                </a:ext>
              </a:extLst>
            </p:cNvPr>
            <p:cNvGrpSpPr/>
            <p:nvPr userDrawn="1"/>
          </p:nvGrpSpPr>
          <p:grpSpPr>
            <a:xfrm>
              <a:off x="1047396" y="3580949"/>
              <a:ext cx="700913" cy="700913"/>
              <a:chOff x="0" y="0"/>
              <a:chExt cx="1401826" cy="1401826"/>
            </a:xfrm>
          </p:grpSpPr>
          <p:grpSp>
            <p:nvGrpSpPr>
              <p:cNvPr id="77" name="Group 98">
                <a:extLst>
                  <a:ext uri="{FF2B5EF4-FFF2-40B4-BE49-F238E27FC236}">
                    <a16:creationId xmlns:a16="http://schemas.microsoft.com/office/drawing/2014/main" id="{E5655E3E-7489-3B68-B100-F0EA106AC8E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4" name="Freeform 99">
                  <a:extLst>
                    <a:ext uri="{FF2B5EF4-FFF2-40B4-BE49-F238E27FC236}">
                      <a16:creationId xmlns:a16="http://schemas.microsoft.com/office/drawing/2014/main" id="{72CFA69E-DF9A-2CE5-2749-60AF2180B2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5" name="TextBox 100">
                  <a:extLst>
                    <a:ext uri="{FF2B5EF4-FFF2-40B4-BE49-F238E27FC236}">
                      <a16:creationId xmlns:a16="http://schemas.microsoft.com/office/drawing/2014/main" id="{BB97E2D3-6244-61EE-A8BF-1E4F8D5B12B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8" name="Group 101">
                <a:extLst>
                  <a:ext uri="{FF2B5EF4-FFF2-40B4-BE49-F238E27FC236}">
                    <a16:creationId xmlns:a16="http://schemas.microsoft.com/office/drawing/2014/main" id="{7FBC4C3F-4FBA-98E7-4AAE-C410CE02E84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2" name="Freeform 102">
                  <a:extLst>
                    <a:ext uri="{FF2B5EF4-FFF2-40B4-BE49-F238E27FC236}">
                      <a16:creationId xmlns:a16="http://schemas.microsoft.com/office/drawing/2014/main" id="{FADE8C82-1BE1-1768-C574-3B5915010A8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3" name="TextBox 103">
                  <a:extLst>
                    <a:ext uri="{FF2B5EF4-FFF2-40B4-BE49-F238E27FC236}">
                      <a16:creationId xmlns:a16="http://schemas.microsoft.com/office/drawing/2014/main" id="{5F3F9502-6910-6855-D4DC-6A0AC87C3D3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9" name="Group 104">
                <a:extLst>
                  <a:ext uri="{FF2B5EF4-FFF2-40B4-BE49-F238E27FC236}">
                    <a16:creationId xmlns:a16="http://schemas.microsoft.com/office/drawing/2014/main" id="{BDD97FD6-9547-32AF-F632-0D0A3546BFF9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80" name="Freeform 105">
                  <a:extLst>
                    <a:ext uri="{FF2B5EF4-FFF2-40B4-BE49-F238E27FC236}">
                      <a16:creationId xmlns:a16="http://schemas.microsoft.com/office/drawing/2014/main" id="{82A835F3-67E6-8F28-ED60-4B246BB3A9A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1" name="TextBox 106">
                  <a:extLst>
                    <a:ext uri="{FF2B5EF4-FFF2-40B4-BE49-F238E27FC236}">
                      <a16:creationId xmlns:a16="http://schemas.microsoft.com/office/drawing/2014/main" id="{C35AEE31-49B4-994B-CE6F-D118A6B673C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6" name="Group 107">
              <a:extLst>
                <a:ext uri="{FF2B5EF4-FFF2-40B4-BE49-F238E27FC236}">
                  <a16:creationId xmlns:a16="http://schemas.microsoft.com/office/drawing/2014/main" id="{EB04E512-CEE4-E13E-E12F-3A191881C792}"/>
                </a:ext>
              </a:extLst>
            </p:cNvPr>
            <p:cNvGrpSpPr/>
            <p:nvPr userDrawn="1"/>
          </p:nvGrpSpPr>
          <p:grpSpPr>
            <a:xfrm rot="5400000">
              <a:off x="1041131" y="4430111"/>
              <a:ext cx="707176" cy="700913"/>
              <a:chOff x="0" y="0"/>
              <a:chExt cx="1414352" cy="1401826"/>
            </a:xfrm>
          </p:grpSpPr>
          <p:grpSp>
            <p:nvGrpSpPr>
              <p:cNvPr id="87" name="Group 108">
                <a:extLst>
                  <a:ext uri="{FF2B5EF4-FFF2-40B4-BE49-F238E27FC236}">
                    <a16:creationId xmlns:a16="http://schemas.microsoft.com/office/drawing/2014/main" id="{851C6EFF-2932-F38F-6ECF-F03A74A8D31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94" name="Freeform 109">
                  <a:extLst>
                    <a:ext uri="{FF2B5EF4-FFF2-40B4-BE49-F238E27FC236}">
                      <a16:creationId xmlns:a16="http://schemas.microsoft.com/office/drawing/2014/main" id="{0E6308BF-2BB5-B64B-3BE8-073EB3AA7A3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5" name="TextBox 110">
                  <a:extLst>
                    <a:ext uri="{FF2B5EF4-FFF2-40B4-BE49-F238E27FC236}">
                      <a16:creationId xmlns:a16="http://schemas.microsoft.com/office/drawing/2014/main" id="{DF604E08-A364-7C6C-93A1-8B92AB86FCE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8" name="Group 111">
                <a:extLst>
                  <a:ext uri="{FF2B5EF4-FFF2-40B4-BE49-F238E27FC236}">
                    <a16:creationId xmlns:a16="http://schemas.microsoft.com/office/drawing/2014/main" id="{8AC1EA6E-D72F-53F5-8D58-7446966F715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92" name="Freeform 112">
                  <a:extLst>
                    <a:ext uri="{FF2B5EF4-FFF2-40B4-BE49-F238E27FC236}">
                      <a16:creationId xmlns:a16="http://schemas.microsoft.com/office/drawing/2014/main" id="{5B5A2B9D-7913-2820-9B0D-F254219FC23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3" name="TextBox 113">
                  <a:extLst>
                    <a:ext uri="{FF2B5EF4-FFF2-40B4-BE49-F238E27FC236}">
                      <a16:creationId xmlns:a16="http://schemas.microsoft.com/office/drawing/2014/main" id="{142B4AC3-66F1-35AC-BBB5-DAA31E1DB1C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9" name="Group 114">
                <a:extLst>
                  <a:ext uri="{FF2B5EF4-FFF2-40B4-BE49-F238E27FC236}">
                    <a16:creationId xmlns:a16="http://schemas.microsoft.com/office/drawing/2014/main" id="{614C7BD8-DD84-9227-7456-4977A8AB9F2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90" name="Freeform 115">
                  <a:extLst>
                    <a:ext uri="{FF2B5EF4-FFF2-40B4-BE49-F238E27FC236}">
                      <a16:creationId xmlns:a16="http://schemas.microsoft.com/office/drawing/2014/main" id="{3E95A9C5-DE40-A309-52E6-80B1E9D759B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1" name="TextBox 116">
                  <a:extLst>
                    <a:ext uri="{FF2B5EF4-FFF2-40B4-BE49-F238E27FC236}">
                      <a16:creationId xmlns:a16="http://schemas.microsoft.com/office/drawing/2014/main" id="{BBBA0ECE-B23C-3E9C-6318-44B5C454676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96" name="Group 117">
              <a:extLst>
                <a:ext uri="{FF2B5EF4-FFF2-40B4-BE49-F238E27FC236}">
                  <a16:creationId xmlns:a16="http://schemas.microsoft.com/office/drawing/2014/main" id="{1C263BC5-6A9A-A23A-85C6-35C218DFA60A}"/>
                </a:ext>
              </a:extLst>
            </p:cNvPr>
            <p:cNvGrpSpPr/>
            <p:nvPr userDrawn="1"/>
          </p:nvGrpSpPr>
          <p:grpSpPr>
            <a:xfrm rot="-10800000">
              <a:off x="1047396" y="184304"/>
              <a:ext cx="700913" cy="700913"/>
              <a:chOff x="0" y="0"/>
              <a:chExt cx="1401826" cy="1401826"/>
            </a:xfrm>
          </p:grpSpPr>
          <p:grpSp>
            <p:nvGrpSpPr>
              <p:cNvPr id="97" name="Group 118">
                <a:extLst>
                  <a:ext uri="{FF2B5EF4-FFF2-40B4-BE49-F238E27FC236}">
                    <a16:creationId xmlns:a16="http://schemas.microsoft.com/office/drawing/2014/main" id="{04B9BF73-C517-CA36-4AC0-8D64A7105B5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04" name="Freeform 119">
                  <a:extLst>
                    <a:ext uri="{FF2B5EF4-FFF2-40B4-BE49-F238E27FC236}">
                      <a16:creationId xmlns:a16="http://schemas.microsoft.com/office/drawing/2014/main" id="{68E03C09-4C21-6CCE-6363-860BCBA242D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5" name="TextBox 120">
                  <a:extLst>
                    <a:ext uri="{FF2B5EF4-FFF2-40B4-BE49-F238E27FC236}">
                      <a16:creationId xmlns:a16="http://schemas.microsoft.com/office/drawing/2014/main" id="{47C38638-B984-3B83-017C-602811F002C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8" name="Group 121">
                <a:extLst>
                  <a:ext uri="{FF2B5EF4-FFF2-40B4-BE49-F238E27FC236}">
                    <a16:creationId xmlns:a16="http://schemas.microsoft.com/office/drawing/2014/main" id="{BF6A00CD-5EC0-7DB4-D88A-622B3D7718C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02" name="Freeform 122">
                  <a:extLst>
                    <a:ext uri="{FF2B5EF4-FFF2-40B4-BE49-F238E27FC236}">
                      <a16:creationId xmlns:a16="http://schemas.microsoft.com/office/drawing/2014/main" id="{EB281145-E0D2-A6A6-4CF9-E5E8BBAD0C7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3" name="TextBox 123">
                  <a:extLst>
                    <a:ext uri="{FF2B5EF4-FFF2-40B4-BE49-F238E27FC236}">
                      <a16:creationId xmlns:a16="http://schemas.microsoft.com/office/drawing/2014/main" id="{48A89C46-8B47-C082-E118-8BAE841A348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99" name="Group 124">
                <a:extLst>
                  <a:ext uri="{FF2B5EF4-FFF2-40B4-BE49-F238E27FC236}">
                    <a16:creationId xmlns:a16="http://schemas.microsoft.com/office/drawing/2014/main" id="{5F4DDCCE-662B-F9C7-82D1-DF779DF3443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00" name="Freeform 125">
                  <a:extLst>
                    <a:ext uri="{FF2B5EF4-FFF2-40B4-BE49-F238E27FC236}">
                      <a16:creationId xmlns:a16="http://schemas.microsoft.com/office/drawing/2014/main" id="{20A04A49-9A10-391E-1D27-3892AE71E5A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01" name="TextBox 126">
                  <a:extLst>
                    <a:ext uri="{FF2B5EF4-FFF2-40B4-BE49-F238E27FC236}">
                      <a16:creationId xmlns:a16="http://schemas.microsoft.com/office/drawing/2014/main" id="{EA75FB0A-F839-C8AA-C6AF-8A4ECDEDE88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06" name="Group 127">
              <a:extLst>
                <a:ext uri="{FF2B5EF4-FFF2-40B4-BE49-F238E27FC236}">
                  <a16:creationId xmlns:a16="http://schemas.microsoft.com/office/drawing/2014/main" id="{015BD0C2-4074-4F7C-02E4-0E363B9A402D}"/>
                </a:ext>
              </a:extLst>
            </p:cNvPr>
            <p:cNvGrpSpPr/>
            <p:nvPr userDrawn="1"/>
          </p:nvGrpSpPr>
          <p:grpSpPr>
            <a:xfrm rot="5400000">
              <a:off x="1041131" y="1882627"/>
              <a:ext cx="707176" cy="700913"/>
              <a:chOff x="0" y="0"/>
              <a:chExt cx="1414352" cy="1401826"/>
            </a:xfrm>
          </p:grpSpPr>
          <p:grpSp>
            <p:nvGrpSpPr>
              <p:cNvPr id="107" name="Group 128">
                <a:extLst>
                  <a:ext uri="{FF2B5EF4-FFF2-40B4-BE49-F238E27FC236}">
                    <a16:creationId xmlns:a16="http://schemas.microsoft.com/office/drawing/2014/main" id="{0317AB8A-BD7D-A1A1-4AC4-2177BC034DA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14" name="Freeform 129">
                  <a:extLst>
                    <a:ext uri="{FF2B5EF4-FFF2-40B4-BE49-F238E27FC236}">
                      <a16:creationId xmlns:a16="http://schemas.microsoft.com/office/drawing/2014/main" id="{05ED242C-ABAD-F5F2-8E24-56D92521FB8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5" name="TextBox 130">
                  <a:extLst>
                    <a:ext uri="{FF2B5EF4-FFF2-40B4-BE49-F238E27FC236}">
                      <a16:creationId xmlns:a16="http://schemas.microsoft.com/office/drawing/2014/main" id="{6FA0E799-E218-7D9D-A37D-C0884206113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8" name="Group 131">
                <a:extLst>
                  <a:ext uri="{FF2B5EF4-FFF2-40B4-BE49-F238E27FC236}">
                    <a16:creationId xmlns:a16="http://schemas.microsoft.com/office/drawing/2014/main" id="{0BDF71EB-98FB-0AE0-433D-DDB92BDFC7D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12" name="Freeform 132">
                  <a:extLst>
                    <a:ext uri="{FF2B5EF4-FFF2-40B4-BE49-F238E27FC236}">
                      <a16:creationId xmlns:a16="http://schemas.microsoft.com/office/drawing/2014/main" id="{7C32993D-0D1B-7E7B-8C7E-1C1BB2BCD9C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3" name="TextBox 133">
                  <a:extLst>
                    <a:ext uri="{FF2B5EF4-FFF2-40B4-BE49-F238E27FC236}">
                      <a16:creationId xmlns:a16="http://schemas.microsoft.com/office/drawing/2014/main" id="{E0080C1F-EA95-2C1C-4BF1-6D17B9280B9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09" name="Group 134">
                <a:extLst>
                  <a:ext uri="{FF2B5EF4-FFF2-40B4-BE49-F238E27FC236}">
                    <a16:creationId xmlns:a16="http://schemas.microsoft.com/office/drawing/2014/main" id="{7F39B8C4-DE4A-D220-B340-9305B46B42F6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10" name="Freeform 135">
                  <a:extLst>
                    <a:ext uri="{FF2B5EF4-FFF2-40B4-BE49-F238E27FC236}">
                      <a16:creationId xmlns:a16="http://schemas.microsoft.com/office/drawing/2014/main" id="{AACAB210-356A-C112-232B-55FB4331D78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11" name="TextBox 136">
                  <a:extLst>
                    <a:ext uri="{FF2B5EF4-FFF2-40B4-BE49-F238E27FC236}">
                      <a16:creationId xmlns:a16="http://schemas.microsoft.com/office/drawing/2014/main" id="{E7001411-6396-FEB2-5C71-21B33FD65F5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16" name="Group 147">
              <a:extLst>
                <a:ext uri="{FF2B5EF4-FFF2-40B4-BE49-F238E27FC236}">
                  <a16:creationId xmlns:a16="http://schemas.microsoft.com/office/drawing/2014/main" id="{0B3B995A-CEC4-A194-A086-EA2F2E4A85B7}"/>
                </a:ext>
              </a:extLst>
            </p:cNvPr>
            <p:cNvGrpSpPr/>
            <p:nvPr userDrawn="1"/>
          </p:nvGrpSpPr>
          <p:grpSpPr>
            <a:xfrm>
              <a:off x="1901933" y="2731788"/>
              <a:ext cx="187549" cy="700913"/>
              <a:chOff x="0" y="0"/>
              <a:chExt cx="193323" cy="722489"/>
            </a:xfrm>
          </p:grpSpPr>
          <p:sp>
            <p:nvSpPr>
              <p:cNvPr id="117" name="Freeform 148">
                <a:extLst>
                  <a:ext uri="{FF2B5EF4-FFF2-40B4-BE49-F238E27FC236}">
                    <a16:creationId xmlns:a16="http://schemas.microsoft.com/office/drawing/2014/main" id="{771F1A3A-4C3C-7162-706E-A8895EB4383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18" name="TextBox 149">
                <a:extLst>
                  <a:ext uri="{FF2B5EF4-FFF2-40B4-BE49-F238E27FC236}">
                    <a16:creationId xmlns:a16="http://schemas.microsoft.com/office/drawing/2014/main" id="{7803F1DC-E061-58D6-94EB-9A3AFD771F6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19" name="Group 150">
              <a:extLst>
                <a:ext uri="{FF2B5EF4-FFF2-40B4-BE49-F238E27FC236}">
                  <a16:creationId xmlns:a16="http://schemas.microsoft.com/office/drawing/2014/main" id="{F62552A3-4B0D-0DEB-E345-6E20ADF3FB96}"/>
                </a:ext>
              </a:extLst>
            </p:cNvPr>
            <p:cNvGrpSpPr/>
            <p:nvPr userDrawn="1"/>
          </p:nvGrpSpPr>
          <p:grpSpPr>
            <a:xfrm rot="-5400000">
              <a:off x="2158615" y="2988470"/>
              <a:ext cx="187549" cy="700913"/>
              <a:chOff x="0" y="0"/>
              <a:chExt cx="193323" cy="722489"/>
            </a:xfrm>
          </p:grpSpPr>
          <p:sp>
            <p:nvSpPr>
              <p:cNvPr id="120" name="Freeform 151">
                <a:extLst>
                  <a:ext uri="{FF2B5EF4-FFF2-40B4-BE49-F238E27FC236}">
                    <a16:creationId xmlns:a16="http://schemas.microsoft.com/office/drawing/2014/main" id="{8F2E052A-B46B-EDBF-2A77-1F73E917EDE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21" name="TextBox 152">
                <a:extLst>
                  <a:ext uri="{FF2B5EF4-FFF2-40B4-BE49-F238E27FC236}">
                    <a16:creationId xmlns:a16="http://schemas.microsoft.com/office/drawing/2014/main" id="{596C2604-31F1-10B2-EF92-44983251BAE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22" name="Group 153">
              <a:extLst>
                <a:ext uri="{FF2B5EF4-FFF2-40B4-BE49-F238E27FC236}">
                  <a16:creationId xmlns:a16="http://schemas.microsoft.com/office/drawing/2014/main" id="{36031833-AA80-2C63-8FBF-B3E2C2E4ECCC}"/>
                </a:ext>
              </a:extLst>
            </p:cNvPr>
            <p:cNvGrpSpPr/>
            <p:nvPr userDrawn="1"/>
          </p:nvGrpSpPr>
          <p:grpSpPr>
            <a:xfrm rot="-10800000">
              <a:off x="1901933" y="3580949"/>
              <a:ext cx="700913" cy="700913"/>
              <a:chOff x="0" y="0"/>
              <a:chExt cx="1401826" cy="1401826"/>
            </a:xfrm>
          </p:grpSpPr>
          <p:grpSp>
            <p:nvGrpSpPr>
              <p:cNvPr id="123" name="Group 154">
                <a:extLst>
                  <a:ext uri="{FF2B5EF4-FFF2-40B4-BE49-F238E27FC236}">
                    <a16:creationId xmlns:a16="http://schemas.microsoft.com/office/drawing/2014/main" id="{02B9AF2A-FD40-6CC5-11E3-9076F95CB64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30" name="Freeform 155">
                  <a:extLst>
                    <a:ext uri="{FF2B5EF4-FFF2-40B4-BE49-F238E27FC236}">
                      <a16:creationId xmlns:a16="http://schemas.microsoft.com/office/drawing/2014/main" id="{8D5B336C-45A1-4E9F-0288-D3BC181E9AC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1" name="TextBox 156">
                  <a:extLst>
                    <a:ext uri="{FF2B5EF4-FFF2-40B4-BE49-F238E27FC236}">
                      <a16:creationId xmlns:a16="http://schemas.microsoft.com/office/drawing/2014/main" id="{ABC648CF-2703-E80D-9764-ADEA4751582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4" name="Group 157">
                <a:extLst>
                  <a:ext uri="{FF2B5EF4-FFF2-40B4-BE49-F238E27FC236}">
                    <a16:creationId xmlns:a16="http://schemas.microsoft.com/office/drawing/2014/main" id="{74F9E83D-F729-E855-2ACB-93E3052B00E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28" name="Freeform 158">
                  <a:extLst>
                    <a:ext uri="{FF2B5EF4-FFF2-40B4-BE49-F238E27FC236}">
                      <a16:creationId xmlns:a16="http://schemas.microsoft.com/office/drawing/2014/main" id="{021A5533-47FB-FA44-BB97-5ECE2A3CDB4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9" name="TextBox 159">
                  <a:extLst>
                    <a:ext uri="{FF2B5EF4-FFF2-40B4-BE49-F238E27FC236}">
                      <a16:creationId xmlns:a16="http://schemas.microsoft.com/office/drawing/2014/main" id="{E249982E-3B73-DA62-84C7-285FFBA473E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25" name="Group 160">
                <a:extLst>
                  <a:ext uri="{FF2B5EF4-FFF2-40B4-BE49-F238E27FC236}">
                    <a16:creationId xmlns:a16="http://schemas.microsoft.com/office/drawing/2014/main" id="{7A27167A-E964-1ED6-E6A6-71D7DFAFCD14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26" name="Freeform 161">
                  <a:extLst>
                    <a:ext uri="{FF2B5EF4-FFF2-40B4-BE49-F238E27FC236}">
                      <a16:creationId xmlns:a16="http://schemas.microsoft.com/office/drawing/2014/main" id="{595DC7E5-6391-BB47-7B46-29253E2F620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27" name="TextBox 162">
                  <a:extLst>
                    <a:ext uri="{FF2B5EF4-FFF2-40B4-BE49-F238E27FC236}">
                      <a16:creationId xmlns:a16="http://schemas.microsoft.com/office/drawing/2014/main" id="{88DC2DA7-BA61-BE3A-4637-931E8E50E53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32" name="Group 163">
              <a:extLst>
                <a:ext uri="{FF2B5EF4-FFF2-40B4-BE49-F238E27FC236}">
                  <a16:creationId xmlns:a16="http://schemas.microsoft.com/office/drawing/2014/main" id="{903BA76D-B1C6-4455-804E-C6AFE0F81D3D}"/>
                </a:ext>
              </a:extLst>
            </p:cNvPr>
            <p:cNvGrpSpPr/>
            <p:nvPr userDrawn="1"/>
          </p:nvGrpSpPr>
          <p:grpSpPr>
            <a:xfrm>
              <a:off x="1895669" y="4430111"/>
              <a:ext cx="707176" cy="700913"/>
              <a:chOff x="0" y="0"/>
              <a:chExt cx="1414352" cy="1401826"/>
            </a:xfrm>
          </p:grpSpPr>
          <p:grpSp>
            <p:nvGrpSpPr>
              <p:cNvPr id="133" name="Group 164">
                <a:extLst>
                  <a:ext uri="{FF2B5EF4-FFF2-40B4-BE49-F238E27FC236}">
                    <a16:creationId xmlns:a16="http://schemas.microsoft.com/office/drawing/2014/main" id="{B2B5AE67-01A6-395F-0C92-B41B6DDF9553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40" name="Freeform 165">
                  <a:extLst>
                    <a:ext uri="{FF2B5EF4-FFF2-40B4-BE49-F238E27FC236}">
                      <a16:creationId xmlns:a16="http://schemas.microsoft.com/office/drawing/2014/main" id="{6F91D9B2-1529-B86C-7EC9-965D10B44C6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1" name="TextBox 166">
                  <a:extLst>
                    <a:ext uri="{FF2B5EF4-FFF2-40B4-BE49-F238E27FC236}">
                      <a16:creationId xmlns:a16="http://schemas.microsoft.com/office/drawing/2014/main" id="{CFBD3AA8-2AED-3CC4-3331-323A4333F69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4" name="Group 167">
                <a:extLst>
                  <a:ext uri="{FF2B5EF4-FFF2-40B4-BE49-F238E27FC236}">
                    <a16:creationId xmlns:a16="http://schemas.microsoft.com/office/drawing/2014/main" id="{49A14E05-862B-99F5-5AEC-A47CAA8C2D3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38" name="Freeform 168">
                  <a:extLst>
                    <a:ext uri="{FF2B5EF4-FFF2-40B4-BE49-F238E27FC236}">
                      <a16:creationId xmlns:a16="http://schemas.microsoft.com/office/drawing/2014/main" id="{1026D28D-2017-5B41-625A-05BA8C83C93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9" name="TextBox 169">
                  <a:extLst>
                    <a:ext uri="{FF2B5EF4-FFF2-40B4-BE49-F238E27FC236}">
                      <a16:creationId xmlns:a16="http://schemas.microsoft.com/office/drawing/2014/main" id="{41803A9A-3B64-6911-7CC3-D5577D96222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35" name="Group 170">
                <a:extLst>
                  <a:ext uri="{FF2B5EF4-FFF2-40B4-BE49-F238E27FC236}">
                    <a16:creationId xmlns:a16="http://schemas.microsoft.com/office/drawing/2014/main" id="{0025A467-DB44-65F6-7CBF-4569654034EE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36" name="Freeform 171">
                  <a:extLst>
                    <a:ext uri="{FF2B5EF4-FFF2-40B4-BE49-F238E27FC236}">
                      <a16:creationId xmlns:a16="http://schemas.microsoft.com/office/drawing/2014/main" id="{81605367-99BA-1E2D-7CF3-0D2FE616258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37" name="TextBox 172">
                  <a:extLst>
                    <a:ext uri="{FF2B5EF4-FFF2-40B4-BE49-F238E27FC236}">
                      <a16:creationId xmlns:a16="http://schemas.microsoft.com/office/drawing/2014/main" id="{D4497806-E6B5-3F5D-995A-CAB00C083F0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42" name="Group 173">
              <a:extLst>
                <a:ext uri="{FF2B5EF4-FFF2-40B4-BE49-F238E27FC236}">
                  <a16:creationId xmlns:a16="http://schemas.microsoft.com/office/drawing/2014/main" id="{DDB0A93A-E9C4-8F23-763F-DFAE9C0BF1A9}"/>
                </a:ext>
              </a:extLst>
            </p:cNvPr>
            <p:cNvGrpSpPr/>
            <p:nvPr userDrawn="1"/>
          </p:nvGrpSpPr>
          <p:grpSpPr>
            <a:xfrm rot="-5400000">
              <a:off x="1901933" y="184304"/>
              <a:ext cx="700913" cy="700913"/>
              <a:chOff x="0" y="0"/>
              <a:chExt cx="1401826" cy="1401826"/>
            </a:xfrm>
          </p:grpSpPr>
          <p:grpSp>
            <p:nvGrpSpPr>
              <p:cNvPr id="143" name="Group 174">
                <a:extLst>
                  <a:ext uri="{FF2B5EF4-FFF2-40B4-BE49-F238E27FC236}">
                    <a16:creationId xmlns:a16="http://schemas.microsoft.com/office/drawing/2014/main" id="{FB665920-2EA2-CBA0-13A3-D2223EE2E29D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50" name="Freeform 175">
                  <a:extLst>
                    <a:ext uri="{FF2B5EF4-FFF2-40B4-BE49-F238E27FC236}">
                      <a16:creationId xmlns:a16="http://schemas.microsoft.com/office/drawing/2014/main" id="{A09A16F3-77AD-D437-6297-620287DF38F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1" name="TextBox 176">
                  <a:extLst>
                    <a:ext uri="{FF2B5EF4-FFF2-40B4-BE49-F238E27FC236}">
                      <a16:creationId xmlns:a16="http://schemas.microsoft.com/office/drawing/2014/main" id="{00E55956-EE37-3F19-8A77-39C31F9404A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4" name="Group 177">
                <a:extLst>
                  <a:ext uri="{FF2B5EF4-FFF2-40B4-BE49-F238E27FC236}">
                    <a16:creationId xmlns:a16="http://schemas.microsoft.com/office/drawing/2014/main" id="{1DA18500-1376-43D2-2A53-CC30E9F14A8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48" name="Freeform 178">
                  <a:extLst>
                    <a:ext uri="{FF2B5EF4-FFF2-40B4-BE49-F238E27FC236}">
                      <a16:creationId xmlns:a16="http://schemas.microsoft.com/office/drawing/2014/main" id="{0C4B7925-6EDF-6872-5981-3AC14070566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9" name="TextBox 179">
                  <a:extLst>
                    <a:ext uri="{FF2B5EF4-FFF2-40B4-BE49-F238E27FC236}">
                      <a16:creationId xmlns:a16="http://schemas.microsoft.com/office/drawing/2014/main" id="{D4F617CA-EF41-589F-E1D7-84465695A72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45" name="Group 180">
                <a:extLst>
                  <a:ext uri="{FF2B5EF4-FFF2-40B4-BE49-F238E27FC236}">
                    <a16:creationId xmlns:a16="http://schemas.microsoft.com/office/drawing/2014/main" id="{F19C3BFE-F89D-1649-8A9D-A982D53C2A3F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46" name="Freeform 181">
                  <a:extLst>
                    <a:ext uri="{FF2B5EF4-FFF2-40B4-BE49-F238E27FC236}">
                      <a16:creationId xmlns:a16="http://schemas.microsoft.com/office/drawing/2014/main" id="{7C3EEA11-E3E0-94EE-7584-26295DC0F73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47" name="TextBox 182">
                  <a:extLst>
                    <a:ext uri="{FF2B5EF4-FFF2-40B4-BE49-F238E27FC236}">
                      <a16:creationId xmlns:a16="http://schemas.microsoft.com/office/drawing/2014/main" id="{6B61DE91-07F6-E80B-4709-914BBC43628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52" name="Group 183">
              <a:extLst>
                <a:ext uri="{FF2B5EF4-FFF2-40B4-BE49-F238E27FC236}">
                  <a16:creationId xmlns:a16="http://schemas.microsoft.com/office/drawing/2014/main" id="{266399DC-1595-1B60-15BA-58DF0509AAEB}"/>
                </a:ext>
              </a:extLst>
            </p:cNvPr>
            <p:cNvGrpSpPr/>
            <p:nvPr userDrawn="1"/>
          </p:nvGrpSpPr>
          <p:grpSpPr>
            <a:xfrm rot="5400000">
              <a:off x="1901933" y="1033465"/>
              <a:ext cx="700913" cy="700913"/>
              <a:chOff x="0" y="0"/>
              <a:chExt cx="1401826" cy="1401826"/>
            </a:xfrm>
          </p:grpSpPr>
          <p:grpSp>
            <p:nvGrpSpPr>
              <p:cNvPr id="153" name="Group 184">
                <a:extLst>
                  <a:ext uri="{FF2B5EF4-FFF2-40B4-BE49-F238E27FC236}">
                    <a16:creationId xmlns:a16="http://schemas.microsoft.com/office/drawing/2014/main" id="{9CE522E5-0561-6832-74F2-E579A177C49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60" name="Freeform 185">
                  <a:extLst>
                    <a:ext uri="{FF2B5EF4-FFF2-40B4-BE49-F238E27FC236}">
                      <a16:creationId xmlns:a16="http://schemas.microsoft.com/office/drawing/2014/main" id="{35A95510-242B-3F15-2871-A7E824B9BA1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1" name="TextBox 186">
                  <a:extLst>
                    <a:ext uri="{FF2B5EF4-FFF2-40B4-BE49-F238E27FC236}">
                      <a16:creationId xmlns:a16="http://schemas.microsoft.com/office/drawing/2014/main" id="{9BEB6481-5340-2DAF-0089-BA44D03E6DD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4" name="Group 187">
                <a:extLst>
                  <a:ext uri="{FF2B5EF4-FFF2-40B4-BE49-F238E27FC236}">
                    <a16:creationId xmlns:a16="http://schemas.microsoft.com/office/drawing/2014/main" id="{6D8259E8-DE03-471A-DD8E-0E628D0DF1F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58" name="Freeform 188">
                  <a:extLst>
                    <a:ext uri="{FF2B5EF4-FFF2-40B4-BE49-F238E27FC236}">
                      <a16:creationId xmlns:a16="http://schemas.microsoft.com/office/drawing/2014/main" id="{69777782-0DAF-0A81-2C98-A5D558C9C9D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9" name="TextBox 189">
                  <a:extLst>
                    <a:ext uri="{FF2B5EF4-FFF2-40B4-BE49-F238E27FC236}">
                      <a16:creationId xmlns:a16="http://schemas.microsoft.com/office/drawing/2014/main" id="{CAE83AE1-78C1-8F4F-B015-EDE18EA5C96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55" name="Group 190">
                <a:extLst>
                  <a:ext uri="{FF2B5EF4-FFF2-40B4-BE49-F238E27FC236}">
                    <a16:creationId xmlns:a16="http://schemas.microsoft.com/office/drawing/2014/main" id="{F0EB75FD-0874-E6F0-C3D4-93BB6197FBA8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56" name="Freeform 191">
                  <a:extLst>
                    <a:ext uri="{FF2B5EF4-FFF2-40B4-BE49-F238E27FC236}">
                      <a16:creationId xmlns:a16="http://schemas.microsoft.com/office/drawing/2014/main" id="{40A9399B-1706-4834-852D-EF6B2CD0F43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57" name="TextBox 192">
                  <a:extLst>
                    <a:ext uri="{FF2B5EF4-FFF2-40B4-BE49-F238E27FC236}">
                      <a16:creationId xmlns:a16="http://schemas.microsoft.com/office/drawing/2014/main" id="{8B0D346B-8D00-1E13-2FF1-B6366E4AC88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62" name="Group 193">
              <a:extLst>
                <a:ext uri="{FF2B5EF4-FFF2-40B4-BE49-F238E27FC236}">
                  <a16:creationId xmlns:a16="http://schemas.microsoft.com/office/drawing/2014/main" id="{DB54A547-D383-221B-E749-065B75125562}"/>
                </a:ext>
              </a:extLst>
            </p:cNvPr>
            <p:cNvGrpSpPr/>
            <p:nvPr userDrawn="1"/>
          </p:nvGrpSpPr>
          <p:grpSpPr>
            <a:xfrm rot="5400000">
              <a:off x="1895669" y="1882627"/>
              <a:ext cx="707176" cy="700913"/>
              <a:chOff x="0" y="0"/>
              <a:chExt cx="1414352" cy="1401826"/>
            </a:xfrm>
          </p:grpSpPr>
          <p:grpSp>
            <p:nvGrpSpPr>
              <p:cNvPr id="163" name="Group 194">
                <a:extLst>
                  <a:ext uri="{FF2B5EF4-FFF2-40B4-BE49-F238E27FC236}">
                    <a16:creationId xmlns:a16="http://schemas.microsoft.com/office/drawing/2014/main" id="{0B4B830B-5BA1-2B14-0637-D9E9127CE503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70" name="Freeform 195">
                  <a:extLst>
                    <a:ext uri="{FF2B5EF4-FFF2-40B4-BE49-F238E27FC236}">
                      <a16:creationId xmlns:a16="http://schemas.microsoft.com/office/drawing/2014/main" id="{27FFEA68-A01F-DBFB-A74F-676E42ABE88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71" name="TextBox 196">
                  <a:extLst>
                    <a:ext uri="{FF2B5EF4-FFF2-40B4-BE49-F238E27FC236}">
                      <a16:creationId xmlns:a16="http://schemas.microsoft.com/office/drawing/2014/main" id="{02206536-FA16-018F-A41F-37A17C1D668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4" name="Group 197">
                <a:extLst>
                  <a:ext uri="{FF2B5EF4-FFF2-40B4-BE49-F238E27FC236}">
                    <a16:creationId xmlns:a16="http://schemas.microsoft.com/office/drawing/2014/main" id="{E159256B-854B-F96D-B58D-7AC3EBA92A30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68" name="Freeform 198">
                  <a:extLst>
                    <a:ext uri="{FF2B5EF4-FFF2-40B4-BE49-F238E27FC236}">
                      <a16:creationId xmlns:a16="http://schemas.microsoft.com/office/drawing/2014/main" id="{82B2E7EC-2129-0C78-8B43-09448AA1FC1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9" name="TextBox 199">
                  <a:extLst>
                    <a:ext uri="{FF2B5EF4-FFF2-40B4-BE49-F238E27FC236}">
                      <a16:creationId xmlns:a16="http://schemas.microsoft.com/office/drawing/2014/main" id="{54BA6731-A3B4-D4FB-CEAB-E36F1702B5D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65" name="Group 200">
                <a:extLst>
                  <a:ext uri="{FF2B5EF4-FFF2-40B4-BE49-F238E27FC236}">
                    <a16:creationId xmlns:a16="http://schemas.microsoft.com/office/drawing/2014/main" id="{B11ADB21-3E4A-BAD9-9932-108298E5F5B8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66" name="Freeform 201">
                  <a:extLst>
                    <a:ext uri="{FF2B5EF4-FFF2-40B4-BE49-F238E27FC236}">
                      <a16:creationId xmlns:a16="http://schemas.microsoft.com/office/drawing/2014/main" id="{20F47A71-2704-A653-E9E1-7BC5DC5D42D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67" name="TextBox 202">
                  <a:extLst>
                    <a:ext uri="{FF2B5EF4-FFF2-40B4-BE49-F238E27FC236}">
                      <a16:creationId xmlns:a16="http://schemas.microsoft.com/office/drawing/2014/main" id="{7F6693C4-EAA0-E76E-AE87-7BC1084E6FC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72" name="Group 203">
              <a:extLst>
                <a:ext uri="{FF2B5EF4-FFF2-40B4-BE49-F238E27FC236}">
                  <a16:creationId xmlns:a16="http://schemas.microsoft.com/office/drawing/2014/main" id="{65182E5B-BA5F-45F1-6CCF-7417F641C65A}"/>
                </a:ext>
              </a:extLst>
            </p:cNvPr>
            <p:cNvGrpSpPr/>
            <p:nvPr userDrawn="1"/>
          </p:nvGrpSpPr>
          <p:grpSpPr>
            <a:xfrm>
              <a:off x="2750208" y="5279272"/>
              <a:ext cx="187549" cy="700913"/>
              <a:chOff x="0" y="0"/>
              <a:chExt cx="193323" cy="722489"/>
            </a:xfrm>
          </p:grpSpPr>
          <p:sp>
            <p:nvSpPr>
              <p:cNvPr id="173" name="Freeform 204">
                <a:extLst>
                  <a:ext uri="{FF2B5EF4-FFF2-40B4-BE49-F238E27FC236}">
                    <a16:creationId xmlns:a16="http://schemas.microsoft.com/office/drawing/2014/main" id="{8240DF68-8C95-A817-6AC8-04C2946F0E5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74" name="TextBox 205">
                <a:extLst>
                  <a:ext uri="{FF2B5EF4-FFF2-40B4-BE49-F238E27FC236}">
                    <a16:creationId xmlns:a16="http://schemas.microsoft.com/office/drawing/2014/main" id="{C88FBDA7-0468-F2D5-CB80-BEAFD851529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75" name="Group 206">
              <a:extLst>
                <a:ext uri="{FF2B5EF4-FFF2-40B4-BE49-F238E27FC236}">
                  <a16:creationId xmlns:a16="http://schemas.microsoft.com/office/drawing/2014/main" id="{0F0EE508-6D0D-9B0D-1C8E-71B6C03CC8F6}"/>
                </a:ext>
              </a:extLst>
            </p:cNvPr>
            <p:cNvGrpSpPr/>
            <p:nvPr userDrawn="1"/>
          </p:nvGrpSpPr>
          <p:grpSpPr>
            <a:xfrm rot="-5400000">
              <a:off x="3006890" y="5535954"/>
              <a:ext cx="187549" cy="700913"/>
              <a:chOff x="0" y="0"/>
              <a:chExt cx="193323" cy="722489"/>
            </a:xfrm>
          </p:grpSpPr>
          <p:sp>
            <p:nvSpPr>
              <p:cNvPr id="176" name="Freeform 207">
                <a:extLst>
                  <a:ext uri="{FF2B5EF4-FFF2-40B4-BE49-F238E27FC236}">
                    <a16:creationId xmlns:a16="http://schemas.microsoft.com/office/drawing/2014/main" id="{F33EC87F-AFCF-7BBC-4F5F-AD0198DC13D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77" name="TextBox 208">
                <a:extLst>
                  <a:ext uri="{FF2B5EF4-FFF2-40B4-BE49-F238E27FC236}">
                    <a16:creationId xmlns:a16="http://schemas.microsoft.com/office/drawing/2014/main" id="{C571CBCC-F1D9-C6B9-B635-7D6CBB324E6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78" name="Group 209">
              <a:extLst>
                <a:ext uri="{FF2B5EF4-FFF2-40B4-BE49-F238E27FC236}">
                  <a16:creationId xmlns:a16="http://schemas.microsoft.com/office/drawing/2014/main" id="{1F7C7A67-BAA5-8B2A-5C65-4256AC25BEBC}"/>
                </a:ext>
              </a:extLst>
            </p:cNvPr>
            <p:cNvGrpSpPr/>
            <p:nvPr userDrawn="1"/>
          </p:nvGrpSpPr>
          <p:grpSpPr>
            <a:xfrm rot="-8100000">
              <a:off x="3437070" y="4307234"/>
              <a:ext cx="187549" cy="1797154"/>
              <a:chOff x="0" y="0"/>
              <a:chExt cx="193323" cy="1852475"/>
            </a:xfrm>
          </p:grpSpPr>
          <p:sp>
            <p:nvSpPr>
              <p:cNvPr id="179" name="Freeform 210">
                <a:extLst>
                  <a:ext uri="{FF2B5EF4-FFF2-40B4-BE49-F238E27FC236}">
                    <a16:creationId xmlns:a16="http://schemas.microsoft.com/office/drawing/2014/main" id="{662DDBCA-86BF-3496-0610-EEAA5097FD0E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52475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52475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52475"/>
                    </a:lnTo>
                    <a:lnTo>
                      <a:pt x="0" y="1852475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180" name="TextBox 211">
                <a:extLst>
                  <a:ext uri="{FF2B5EF4-FFF2-40B4-BE49-F238E27FC236}">
                    <a16:creationId xmlns:a16="http://schemas.microsoft.com/office/drawing/2014/main" id="{B9AD0EDC-5755-44AF-6004-7F75034161A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90575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181" name="Group 212">
              <a:extLst>
                <a:ext uri="{FF2B5EF4-FFF2-40B4-BE49-F238E27FC236}">
                  <a16:creationId xmlns:a16="http://schemas.microsoft.com/office/drawing/2014/main" id="{404A9151-35D9-6642-06DF-9274F4DBD8F0}"/>
                </a:ext>
              </a:extLst>
            </p:cNvPr>
            <p:cNvGrpSpPr/>
            <p:nvPr userDrawn="1"/>
          </p:nvGrpSpPr>
          <p:grpSpPr>
            <a:xfrm>
              <a:off x="2756471" y="3580949"/>
              <a:ext cx="700913" cy="700913"/>
              <a:chOff x="0" y="0"/>
              <a:chExt cx="1401826" cy="1401826"/>
            </a:xfrm>
          </p:grpSpPr>
          <p:grpSp>
            <p:nvGrpSpPr>
              <p:cNvPr id="182" name="Group 213">
                <a:extLst>
                  <a:ext uri="{FF2B5EF4-FFF2-40B4-BE49-F238E27FC236}">
                    <a16:creationId xmlns:a16="http://schemas.microsoft.com/office/drawing/2014/main" id="{1C29FABF-4BB0-AFF1-5332-12AB3BB303A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89" name="Freeform 214">
                  <a:extLst>
                    <a:ext uri="{FF2B5EF4-FFF2-40B4-BE49-F238E27FC236}">
                      <a16:creationId xmlns:a16="http://schemas.microsoft.com/office/drawing/2014/main" id="{B255CFC6-5561-F0CB-DF15-35ED470C7A1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0" name="TextBox 215">
                  <a:extLst>
                    <a:ext uri="{FF2B5EF4-FFF2-40B4-BE49-F238E27FC236}">
                      <a16:creationId xmlns:a16="http://schemas.microsoft.com/office/drawing/2014/main" id="{7A6C3E95-0F14-92BE-9438-E79A3AFEF0F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3" name="Group 216">
                <a:extLst>
                  <a:ext uri="{FF2B5EF4-FFF2-40B4-BE49-F238E27FC236}">
                    <a16:creationId xmlns:a16="http://schemas.microsoft.com/office/drawing/2014/main" id="{3D55E7E0-B442-EAE5-E3FF-4AA2DB5947F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87" name="Freeform 217">
                  <a:extLst>
                    <a:ext uri="{FF2B5EF4-FFF2-40B4-BE49-F238E27FC236}">
                      <a16:creationId xmlns:a16="http://schemas.microsoft.com/office/drawing/2014/main" id="{2BFB6489-AA16-A57C-0875-0D41D83D445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8" name="TextBox 218">
                  <a:extLst>
                    <a:ext uri="{FF2B5EF4-FFF2-40B4-BE49-F238E27FC236}">
                      <a16:creationId xmlns:a16="http://schemas.microsoft.com/office/drawing/2014/main" id="{9CAB60A0-5C4F-294C-345B-66EEE34C51C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84" name="Group 219">
                <a:extLst>
                  <a:ext uri="{FF2B5EF4-FFF2-40B4-BE49-F238E27FC236}">
                    <a16:creationId xmlns:a16="http://schemas.microsoft.com/office/drawing/2014/main" id="{9DBBD4F6-67AC-9ED0-C3B5-C714A80B9CEC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185" name="Freeform 220">
                  <a:extLst>
                    <a:ext uri="{FF2B5EF4-FFF2-40B4-BE49-F238E27FC236}">
                      <a16:creationId xmlns:a16="http://schemas.microsoft.com/office/drawing/2014/main" id="{CB871610-C5D2-5D1F-926E-23CF6580CE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86" name="TextBox 221">
                  <a:extLst>
                    <a:ext uri="{FF2B5EF4-FFF2-40B4-BE49-F238E27FC236}">
                      <a16:creationId xmlns:a16="http://schemas.microsoft.com/office/drawing/2014/main" id="{1DEEDE62-AFDE-C6E5-5A0D-DE60CA973B7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191" name="Group 222">
              <a:extLst>
                <a:ext uri="{FF2B5EF4-FFF2-40B4-BE49-F238E27FC236}">
                  <a16:creationId xmlns:a16="http://schemas.microsoft.com/office/drawing/2014/main" id="{0F574DED-799A-E3D6-5583-A0205FDAD4A2}"/>
                </a:ext>
              </a:extLst>
            </p:cNvPr>
            <p:cNvGrpSpPr/>
            <p:nvPr userDrawn="1"/>
          </p:nvGrpSpPr>
          <p:grpSpPr>
            <a:xfrm rot="5400000">
              <a:off x="2750207" y="4430111"/>
              <a:ext cx="707176" cy="700913"/>
              <a:chOff x="0" y="0"/>
              <a:chExt cx="1414352" cy="1401826"/>
            </a:xfrm>
          </p:grpSpPr>
          <p:grpSp>
            <p:nvGrpSpPr>
              <p:cNvPr id="192" name="Group 223">
                <a:extLst>
                  <a:ext uri="{FF2B5EF4-FFF2-40B4-BE49-F238E27FC236}">
                    <a16:creationId xmlns:a16="http://schemas.microsoft.com/office/drawing/2014/main" id="{C220CDB2-7EDB-C613-07D1-D3F7CDF20C4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199" name="Freeform 224">
                  <a:extLst>
                    <a:ext uri="{FF2B5EF4-FFF2-40B4-BE49-F238E27FC236}">
                      <a16:creationId xmlns:a16="http://schemas.microsoft.com/office/drawing/2014/main" id="{BEE7115E-19F6-363B-2BC6-FB4950E3868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0" name="TextBox 225">
                  <a:extLst>
                    <a:ext uri="{FF2B5EF4-FFF2-40B4-BE49-F238E27FC236}">
                      <a16:creationId xmlns:a16="http://schemas.microsoft.com/office/drawing/2014/main" id="{618E9CA9-A88A-46D3-3199-05C6BEA28DA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3" name="Group 226">
                <a:extLst>
                  <a:ext uri="{FF2B5EF4-FFF2-40B4-BE49-F238E27FC236}">
                    <a16:creationId xmlns:a16="http://schemas.microsoft.com/office/drawing/2014/main" id="{34BBCC6A-7F56-E4EF-B0B3-BA18C9EEF54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197" name="Freeform 227">
                  <a:extLst>
                    <a:ext uri="{FF2B5EF4-FFF2-40B4-BE49-F238E27FC236}">
                      <a16:creationId xmlns:a16="http://schemas.microsoft.com/office/drawing/2014/main" id="{81B02D6F-8095-C5A7-27DE-B933D0A25A0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8" name="TextBox 228">
                  <a:extLst>
                    <a:ext uri="{FF2B5EF4-FFF2-40B4-BE49-F238E27FC236}">
                      <a16:creationId xmlns:a16="http://schemas.microsoft.com/office/drawing/2014/main" id="{651E76A3-3F7F-8F67-9103-D45A2D6585E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194" name="Group 229">
                <a:extLst>
                  <a:ext uri="{FF2B5EF4-FFF2-40B4-BE49-F238E27FC236}">
                    <a16:creationId xmlns:a16="http://schemas.microsoft.com/office/drawing/2014/main" id="{1461CEB4-5D52-CB92-10B7-3325FDD92FE2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195" name="Freeform 230">
                  <a:extLst>
                    <a:ext uri="{FF2B5EF4-FFF2-40B4-BE49-F238E27FC236}">
                      <a16:creationId xmlns:a16="http://schemas.microsoft.com/office/drawing/2014/main" id="{EDB19ADA-8960-282D-C60D-25FF361FFF6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196" name="TextBox 231">
                  <a:extLst>
                    <a:ext uri="{FF2B5EF4-FFF2-40B4-BE49-F238E27FC236}">
                      <a16:creationId xmlns:a16="http://schemas.microsoft.com/office/drawing/2014/main" id="{4844346B-9CF7-AFD9-4769-E7A53F06EBB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01" name="Group 232">
              <a:extLst>
                <a:ext uri="{FF2B5EF4-FFF2-40B4-BE49-F238E27FC236}">
                  <a16:creationId xmlns:a16="http://schemas.microsoft.com/office/drawing/2014/main" id="{2FEF69D3-666A-ED1D-15A8-91B054828A15}"/>
                </a:ext>
              </a:extLst>
            </p:cNvPr>
            <p:cNvGrpSpPr/>
            <p:nvPr userDrawn="1"/>
          </p:nvGrpSpPr>
          <p:grpSpPr>
            <a:xfrm>
              <a:off x="2756471" y="184304"/>
              <a:ext cx="700913" cy="700913"/>
              <a:chOff x="0" y="0"/>
              <a:chExt cx="1401826" cy="1401826"/>
            </a:xfrm>
          </p:grpSpPr>
          <p:grpSp>
            <p:nvGrpSpPr>
              <p:cNvPr id="202" name="Group 233">
                <a:extLst>
                  <a:ext uri="{FF2B5EF4-FFF2-40B4-BE49-F238E27FC236}">
                    <a16:creationId xmlns:a16="http://schemas.microsoft.com/office/drawing/2014/main" id="{34239112-FAC3-E74A-3F73-F7029B741E5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09" name="Freeform 234">
                  <a:extLst>
                    <a:ext uri="{FF2B5EF4-FFF2-40B4-BE49-F238E27FC236}">
                      <a16:creationId xmlns:a16="http://schemas.microsoft.com/office/drawing/2014/main" id="{58956E6A-A96B-D4B5-A54B-33B7CB7D99A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0" name="TextBox 235">
                  <a:extLst>
                    <a:ext uri="{FF2B5EF4-FFF2-40B4-BE49-F238E27FC236}">
                      <a16:creationId xmlns:a16="http://schemas.microsoft.com/office/drawing/2014/main" id="{12C7226D-6BDE-4092-E9E1-1FBA07429DC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03" name="Group 236">
                <a:extLst>
                  <a:ext uri="{FF2B5EF4-FFF2-40B4-BE49-F238E27FC236}">
                    <a16:creationId xmlns:a16="http://schemas.microsoft.com/office/drawing/2014/main" id="{10ADFE1E-6C92-196E-05A1-6FC391875A6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07" name="Freeform 237">
                  <a:extLst>
                    <a:ext uri="{FF2B5EF4-FFF2-40B4-BE49-F238E27FC236}">
                      <a16:creationId xmlns:a16="http://schemas.microsoft.com/office/drawing/2014/main" id="{21ECD857-CBE9-6F6F-1B93-22594ADE89A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8" name="TextBox 238">
                  <a:extLst>
                    <a:ext uri="{FF2B5EF4-FFF2-40B4-BE49-F238E27FC236}">
                      <a16:creationId xmlns:a16="http://schemas.microsoft.com/office/drawing/2014/main" id="{E88742FA-297B-CE4D-B231-49B0C2AC793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04" name="Group 239">
                <a:extLst>
                  <a:ext uri="{FF2B5EF4-FFF2-40B4-BE49-F238E27FC236}">
                    <a16:creationId xmlns:a16="http://schemas.microsoft.com/office/drawing/2014/main" id="{7D26433C-2E0F-E325-01BE-289AAAB01DA7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05" name="Freeform 240">
                  <a:extLst>
                    <a:ext uri="{FF2B5EF4-FFF2-40B4-BE49-F238E27FC236}">
                      <a16:creationId xmlns:a16="http://schemas.microsoft.com/office/drawing/2014/main" id="{ABD0C759-AB0C-B39B-D75A-51A0BA1FD18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06" name="TextBox 241">
                  <a:extLst>
                    <a:ext uri="{FF2B5EF4-FFF2-40B4-BE49-F238E27FC236}">
                      <a16:creationId xmlns:a16="http://schemas.microsoft.com/office/drawing/2014/main" id="{6C4B5459-963C-CCB4-77A7-9104A48432C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11" name="Group 242">
              <a:extLst>
                <a:ext uri="{FF2B5EF4-FFF2-40B4-BE49-F238E27FC236}">
                  <a16:creationId xmlns:a16="http://schemas.microsoft.com/office/drawing/2014/main" id="{8AB924C2-01D9-3D6B-E3FD-0F45EEA4A68D}"/>
                </a:ext>
              </a:extLst>
            </p:cNvPr>
            <p:cNvGrpSpPr/>
            <p:nvPr userDrawn="1"/>
          </p:nvGrpSpPr>
          <p:grpSpPr>
            <a:xfrm>
              <a:off x="2756471" y="1033465"/>
              <a:ext cx="700913" cy="700913"/>
              <a:chOff x="0" y="0"/>
              <a:chExt cx="1401826" cy="1401826"/>
            </a:xfrm>
          </p:grpSpPr>
          <p:grpSp>
            <p:nvGrpSpPr>
              <p:cNvPr id="212" name="Group 243">
                <a:extLst>
                  <a:ext uri="{FF2B5EF4-FFF2-40B4-BE49-F238E27FC236}">
                    <a16:creationId xmlns:a16="http://schemas.microsoft.com/office/drawing/2014/main" id="{8F70AA39-FA89-4D55-A82A-9A28B9355DA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19" name="Freeform 244">
                  <a:extLst>
                    <a:ext uri="{FF2B5EF4-FFF2-40B4-BE49-F238E27FC236}">
                      <a16:creationId xmlns:a16="http://schemas.microsoft.com/office/drawing/2014/main" id="{A5998CFF-9F94-427A-DB37-32FE01FFF97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20" name="TextBox 245">
                  <a:extLst>
                    <a:ext uri="{FF2B5EF4-FFF2-40B4-BE49-F238E27FC236}">
                      <a16:creationId xmlns:a16="http://schemas.microsoft.com/office/drawing/2014/main" id="{086D7137-FCD4-29EA-E35F-FF9697B4F77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13" name="Group 246">
                <a:extLst>
                  <a:ext uri="{FF2B5EF4-FFF2-40B4-BE49-F238E27FC236}">
                    <a16:creationId xmlns:a16="http://schemas.microsoft.com/office/drawing/2014/main" id="{F906A502-B2A2-C6DE-2F53-422B595AA92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17" name="Freeform 247">
                  <a:extLst>
                    <a:ext uri="{FF2B5EF4-FFF2-40B4-BE49-F238E27FC236}">
                      <a16:creationId xmlns:a16="http://schemas.microsoft.com/office/drawing/2014/main" id="{59752683-643C-E144-76E4-79FA36B7C61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8" name="TextBox 248">
                  <a:extLst>
                    <a:ext uri="{FF2B5EF4-FFF2-40B4-BE49-F238E27FC236}">
                      <a16:creationId xmlns:a16="http://schemas.microsoft.com/office/drawing/2014/main" id="{77DF8109-AEF0-0A47-6E36-CBFB9586B41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14" name="Group 249">
                <a:extLst>
                  <a:ext uri="{FF2B5EF4-FFF2-40B4-BE49-F238E27FC236}">
                    <a16:creationId xmlns:a16="http://schemas.microsoft.com/office/drawing/2014/main" id="{EADDD2E3-EB51-1889-6014-5887E13760CB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15" name="Freeform 250">
                  <a:extLst>
                    <a:ext uri="{FF2B5EF4-FFF2-40B4-BE49-F238E27FC236}">
                      <a16:creationId xmlns:a16="http://schemas.microsoft.com/office/drawing/2014/main" id="{DDD76B4F-0FF8-CF46-6C6A-561DE080FBC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16" name="TextBox 251">
                  <a:extLst>
                    <a:ext uri="{FF2B5EF4-FFF2-40B4-BE49-F238E27FC236}">
                      <a16:creationId xmlns:a16="http://schemas.microsoft.com/office/drawing/2014/main" id="{BDC54EDD-24E3-695F-10B6-E14A25BEADA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21" name="Group 252">
              <a:extLst>
                <a:ext uri="{FF2B5EF4-FFF2-40B4-BE49-F238E27FC236}">
                  <a16:creationId xmlns:a16="http://schemas.microsoft.com/office/drawing/2014/main" id="{450BE3A1-89DD-60C1-F2CC-36313992D5AC}"/>
                </a:ext>
              </a:extLst>
            </p:cNvPr>
            <p:cNvGrpSpPr/>
            <p:nvPr userDrawn="1"/>
          </p:nvGrpSpPr>
          <p:grpSpPr>
            <a:xfrm rot="-10800000">
              <a:off x="3269835" y="1882627"/>
              <a:ext cx="187549" cy="700913"/>
              <a:chOff x="0" y="0"/>
              <a:chExt cx="193323" cy="722489"/>
            </a:xfrm>
          </p:grpSpPr>
          <p:sp>
            <p:nvSpPr>
              <p:cNvPr id="222" name="Freeform 253">
                <a:extLst>
                  <a:ext uri="{FF2B5EF4-FFF2-40B4-BE49-F238E27FC236}">
                    <a16:creationId xmlns:a16="http://schemas.microsoft.com/office/drawing/2014/main" id="{0FB55500-FCCB-CF7F-B3BD-5E25DA428FDC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23" name="TextBox 254">
                <a:extLst>
                  <a:ext uri="{FF2B5EF4-FFF2-40B4-BE49-F238E27FC236}">
                    <a16:creationId xmlns:a16="http://schemas.microsoft.com/office/drawing/2014/main" id="{4FFA05C3-1C68-5721-F688-BA63C23590A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24" name="Group 255">
              <a:extLst>
                <a:ext uri="{FF2B5EF4-FFF2-40B4-BE49-F238E27FC236}">
                  <a16:creationId xmlns:a16="http://schemas.microsoft.com/office/drawing/2014/main" id="{CEA0B8F6-CA3C-3A59-EC92-3B90232DD2BB}"/>
                </a:ext>
              </a:extLst>
            </p:cNvPr>
            <p:cNvGrpSpPr/>
            <p:nvPr userDrawn="1"/>
          </p:nvGrpSpPr>
          <p:grpSpPr>
            <a:xfrm rot="5400000">
              <a:off x="3013153" y="1625945"/>
              <a:ext cx="187549" cy="700913"/>
              <a:chOff x="0" y="0"/>
              <a:chExt cx="193323" cy="722489"/>
            </a:xfrm>
          </p:grpSpPr>
          <p:sp>
            <p:nvSpPr>
              <p:cNvPr id="225" name="Freeform 256">
                <a:extLst>
                  <a:ext uri="{FF2B5EF4-FFF2-40B4-BE49-F238E27FC236}">
                    <a16:creationId xmlns:a16="http://schemas.microsoft.com/office/drawing/2014/main" id="{F8950AB9-7E4B-9326-CA4A-3661C3B129B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26" name="TextBox 257">
                <a:extLst>
                  <a:ext uri="{FF2B5EF4-FFF2-40B4-BE49-F238E27FC236}">
                    <a16:creationId xmlns:a16="http://schemas.microsoft.com/office/drawing/2014/main" id="{1171D5FA-CA0B-68ED-D33B-0DE720EBF98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27" name="Group 258">
              <a:extLst>
                <a:ext uri="{FF2B5EF4-FFF2-40B4-BE49-F238E27FC236}">
                  <a16:creationId xmlns:a16="http://schemas.microsoft.com/office/drawing/2014/main" id="{B2256A40-192E-760C-16FE-6D1C68300113}"/>
                </a:ext>
              </a:extLst>
            </p:cNvPr>
            <p:cNvGrpSpPr/>
            <p:nvPr userDrawn="1"/>
          </p:nvGrpSpPr>
          <p:grpSpPr>
            <a:xfrm rot="2700000">
              <a:off x="2592859" y="1762519"/>
              <a:ext cx="187549" cy="1769191"/>
              <a:chOff x="0" y="0"/>
              <a:chExt cx="193323" cy="1823651"/>
            </a:xfrm>
          </p:grpSpPr>
          <p:sp>
            <p:nvSpPr>
              <p:cNvPr id="228" name="Freeform 259">
                <a:extLst>
                  <a:ext uri="{FF2B5EF4-FFF2-40B4-BE49-F238E27FC236}">
                    <a16:creationId xmlns:a16="http://schemas.microsoft.com/office/drawing/2014/main" id="{1B63A6DF-E37D-71C2-443C-0FE320ABDDC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23651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23651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23651"/>
                    </a:lnTo>
                    <a:lnTo>
                      <a:pt x="0" y="1823651"/>
                    </a:lnTo>
                    <a:close/>
                  </a:path>
                </a:pathLst>
              </a:custGeom>
              <a:solidFill>
                <a:srgbClr val="0F2237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29" name="TextBox 260">
                <a:extLst>
                  <a:ext uri="{FF2B5EF4-FFF2-40B4-BE49-F238E27FC236}">
                    <a16:creationId xmlns:a16="http://schemas.microsoft.com/office/drawing/2014/main" id="{59F7DD55-3501-FCB6-39CE-003A9BDDFAF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1751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30" name="Group 261">
              <a:extLst>
                <a:ext uri="{FF2B5EF4-FFF2-40B4-BE49-F238E27FC236}">
                  <a16:creationId xmlns:a16="http://schemas.microsoft.com/office/drawing/2014/main" id="{48249C69-7E4B-14A2-EDFB-FB34B847ECE7}"/>
                </a:ext>
              </a:extLst>
            </p:cNvPr>
            <p:cNvGrpSpPr/>
            <p:nvPr userDrawn="1"/>
          </p:nvGrpSpPr>
          <p:grpSpPr>
            <a:xfrm>
              <a:off x="3611009" y="2731788"/>
              <a:ext cx="700913" cy="700913"/>
              <a:chOff x="0" y="0"/>
              <a:chExt cx="1401826" cy="1401826"/>
            </a:xfrm>
          </p:grpSpPr>
          <p:grpSp>
            <p:nvGrpSpPr>
              <p:cNvPr id="231" name="Group 262">
                <a:extLst>
                  <a:ext uri="{FF2B5EF4-FFF2-40B4-BE49-F238E27FC236}">
                    <a16:creationId xmlns:a16="http://schemas.microsoft.com/office/drawing/2014/main" id="{F0654580-0F0D-515B-F212-949E29F7A81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38" name="Freeform 263">
                  <a:extLst>
                    <a:ext uri="{FF2B5EF4-FFF2-40B4-BE49-F238E27FC236}">
                      <a16:creationId xmlns:a16="http://schemas.microsoft.com/office/drawing/2014/main" id="{4B2BC0AD-4B30-3BB9-B2C8-9663336AED8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9" name="TextBox 264">
                  <a:extLst>
                    <a:ext uri="{FF2B5EF4-FFF2-40B4-BE49-F238E27FC236}">
                      <a16:creationId xmlns:a16="http://schemas.microsoft.com/office/drawing/2014/main" id="{16B19EB3-D67F-95F1-58CE-17321001FCD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32" name="Group 265">
                <a:extLst>
                  <a:ext uri="{FF2B5EF4-FFF2-40B4-BE49-F238E27FC236}">
                    <a16:creationId xmlns:a16="http://schemas.microsoft.com/office/drawing/2014/main" id="{432D6136-6D45-1CA5-2F89-5FE8DC3EFE2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36" name="Freeform 266">
                  <a:extLst>
                    <a:ext uri="{FF2B5EF4-FFF2-40B4-BE49-F238E27FC236}">
                      <a16:creationId xmlns:a16="http://schemas.microsoft.com/office/drawing/2014/main" id="{C08B102A-05F7-0FCE-A58D-BD366A9FFBC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7" name="TextBox 267">
                  <a:extLst>
                    <a:ext uri="{FF2B5EF4-FFF2-40B4-BE49-F238E27FC236}">
                      <a16:creationId xmlns:a16="http://schemas.microsoft.com/office/drawing/2014/main" id="{0C2B6E4D-DB6F-9F9F-AB8A-EEB0EC184E6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33" name="Group 268">
                <a:extLst>
                  <a:ext uri="{FF2B5EF4-FFF2-40B4-BE49-F238E27FC236}">
                    <a16:creationId xmlns:a16="http://schemas.microsoft.com/office/drawing/2014/main" id="{5890411C-2278-22A1-175B-FEC428F0C675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34" name="Freeform 269">
                  <a:extLst>
                    <a:ext uri="{FF2B5EF4-FFF2-40B4-BE49-F238E27FC236}">
                      <a16:creationId xmlns:a16="http://schemas.microsoft.com/office/drawing/2014/main" id="{AB58AF92-96CD-1B5C-F64B-A4584C90F59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35" name="TextBox 270">
                  <a:extLst>
                    <a:ext uri="{FF2B5EF4-FFF2-40B4-BE49-F238E27FC236}">
                      <a16:creationId xmlns:a16="http://schemas.microsoft.com/office/drawing/2014/main" id="{8D94C6C1-42CE-AA16-4BF1-030C748DC97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40" name="Group 271">
              <a:extLst>
                <a:ext uri="{FF2B5EF4-FFF2-40B4-BE49-F238E27FC236}">
                  <a16:creationId xmlns:a16="http://schemas.microsoft.com/office/drawing/2014/main" id="{14785663-4C67-9CB9-AC6D-D5709D0D49AF}"/>
                </a:ext>
              </a:extLst>
            </p:cNvPr>
            <p:cNvGrpSpPr/>
            <p:nvPr userDrawn="1"/>
          </p:nvGrpSpPr>
          <p:grpSpPr>
            <a:xfrm rot="5400000">
              <a:off x="3611009" y="3580949"/>
              <a:ext cx="700913" cy="700913"/>
              <a:chOff x="0" y="0"/>
              <a:chExt cx="1401826" cy="1401826"/>
            </a:xfrm>
          </p:grpSpPr>
          <p:grpSp>
            <p:nvGrpSpPr>
              <p:cNvPr id="241" name="Group 272">
                <a:extLst>
                  <a:ext uri="{FF2B5EF4-FFF2-40B4-BE49-F238E27FC236}">
                    <a16:creationId xmlns:a16="http://schemas.microsoft.com/office/drawing/2014/main" id="{5DFDD70F-88D3-ECEB-72AC-8278A738332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48" name="Freeform 273">
                  <a:extLst>
                    <a:ext uri="{FF2B5EF4-FFF2-40B4-BE49-F238E27FC236}">
                      <a16:creationId xmlns:a16="http://schemas.microsoft.com/office/drawing/2014/main" id="{1B94C503-D5AB-80C5-D817-4CDE7D6C42F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9" name="TextBox 274">
                  <a:extLst>
                    <a:ext uri="{FF2B5EF4-FFF2-40B4-BE49-F238E27FC236}">
                      <a16:creationId xmlns:a16="http://schemas.microsoft.com/office/drawing/2014/main" id="{3D1AFE23-3803-0906-BACD-E578D0FD402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42" name="Group 275">
                <a:extLst>
                  <a:ext uri="{FF2B5EF4-FFF2-40B4-BE49-F238E27FC236}">
                    <a16:creationId xmlns:a16="http://schemas.microsoft.com/office/drawing/2014/main" id="{87E651D8-5C61-FE3F-F5DC-8866DFB6025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46" name="Freeform 276">
                  <a:extLst>
                    <a:ext uri="{FF2B5EF4-FFF2-40B4-BE49-F238E27FC236}">
                      <a16:creationId xmlns:a16="http://schemas.microsoft.com/office/drawing/2014/main" id="{5174F3DB-DC75-2925-A70B-607FFEE356D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7" name="TextBox 277">
                  <a:extLst>
                    <a:ext uri="{FF2B5EF4-FFF2-40B4-BE49-F238E27FC236}">
                      <a16:creationId xmlns:a16="http://schemas.microsoft.com/office/drawing/2014/main" id="{78C4F054-7E42-1D56-9E95-B5F34F8039B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43" name="Group 278">
                <a:extLst>
                  <a:ext uri="{FF2B5EF4-FFF2-40B4-BE49-F238E27FC236}">
                    <a16:creationId xmlns:a16="http://schemas.microsoft.com/office/drawing/2014/main" id="{CCDF0378-7D6C-25F7-70F0-72C2F35961B8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44" name="Freeform 279">
                  <a:extLst>
                    <a:ext uri="{FF2B5EF4-FFF2-40B4-BE49-F238E27FC236}">
                      <a16:creationId xmlns:a16="http://schemas.microsoft.com/office/drawing/2014/main" id="{43DC4777-9CB9-26EB-5DEF-6E7037D4668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45" name="TextBox 280">
                  <a:extLst>
                    <a:ext uri="{FF2B5EF4-FFF2-40B4-BE49-F238E27FC236}">
                      <a16:creationId xmlns:a16="http://schemas.microsoft.com/office/drawing/2014/main" id="{24F008A5-DD6D-36DB-424F-C9C5283C6B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50" name="Group 281">
              <a:extLst>
                <a:ext uri="{FF2B5EF4-FFF2-40B4-BE49-F238E27FC236}">
                  <a16:creationId xmlns:a16="http://schemas.microsoft.com/office/drawing/2014/main" id="{728079F5-1555-86B7-113A-73ADA9B57F5C}"/>
                </a:ext>
              </a:extLst>
            </p:cNvPr>
            <p:cNvGrpSpPr/>
            <p:nvPr userDrawn="1"/>
          </p:nvGrpSpPr>
          <p:grpSpPr>
            <a:xfrm rot="-10800000">
              <a:off x="4124372" y="4430111"/>
              <a:ext cx="187549" cy="700913"/>
              <a:chOff x="0" y="0"/>
              <a:chExt cx="193323" cy="722489"/>
            </a:xfrm>
          </p:grpSpPr>
          <p:sp>
            <p:nvSpPr>
              <p:cNvPr id="251" name="Freeform 282">
                <a:extLst>
                  <a:ext uri="{FF2B5EF4-FFF2-40B4-BE49-F238E27FC236}">
                    <a16:creationId xmlns:a16="http://schemas.microsoft.com/office/drawing/2014/main" id="{6A0E7520-3168-6EE0-FE95-8712230AF90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52" name="TextBox 283">
                <a:extLst>
                  <a:ext uri="{FF2B5EF4-FFF2-40B4-BE49-F238E27FC236}">
                    <a16:creationId xmlns:a16="http://schemas.microsoft.com/office/drawing/2014/main" id="{87403865-B35A-CF11-AC7A-86D79709B68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53" name="Group 284">
              <a:extLst>
                <a:ext uri="{FF2B5EF4-FFF2-40B4-BE49-F238E27FC236}">
                  <a16:creationId xmlns:a16="http://schemas.microsoft.com/office/drawing/2014/main" id="{32CBAD42-A3C5-A823-D630-299874A16980}"/>
                </a:ext>
              </a:extLst>
            </p:cNvPr>
            <p:cNvGrpSpPr/>
            <p:nvPr userDrawn="1"/>
          </p:nvGrpSpPr>
          <p:grpSpPr>
            <a:xfrm rot="5400000">
              <a:off x="3867690" y="4173429"/>
              <a:ext cx="187549" cy="700913"/>
              <a:chOff x="0" y="0"/>
              <a:chExt cx="193323" cy="722489"/>
            </a:xfrm>
          </p:grpSpPr>
          <p:sp>
            <p:nvSpPr>
              <p:cNvPr id="254" name="Freeform 285">
                <a:extLst>
                  <a:ext uri="{FF2B5EF4-FFF2-40B4-BE49-F238E27FC236}">
                    <a16:creationId xmlns:a16="http://schemas.microsoft.com/office/drawing/2014/main" id="{F5BA089D-01D9-BAD5-EBE5-F221E175DBA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255" name="TextBox 286">
                <a:extLst>
                  <a:ext uri="{FF2B5EF4-FFF2-40B4-BE49-F238E27FC236}">
                    <a16:creationId xmlns:a16="http://schemas.microsoft.com/office/drawing/2014/main" id="{5FE81BB8-C2AC-51F7-87F1-AE3F2BB00F7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256" name="Group 287">
              <a:extLst>
                <a:ext uri="{FF2B5EF4-FFF2-40B4-BE49-F238E27FC236}">
                  <a16:creationId xmlns:a16="http://schemas.microsoft.com/office/drawing/2014/main" id="{C1819906-173D-91B8-89AA-4DBE73FB97EF}"/>
                </a:ext>
              </a:extLst>
            </p:cNvPr>
            <p:cNvGrpSpPr/>
            <p:nvPr userDrawn="1"/>
          </p:nvGrpSpPr>
          <p:grpSpPr>
            <a:xfrm rot="5400000">
              <a:off x="3611009" y="184304"/>
              <a:ext cx="700913" cy="700913"/>
              <a:chOff x="0" y="0"/>
              <a:chExt cx="1401826" cy="1401826"/>
            </a:xfrm>
          </p:grpSpPr>
          <p:grpSp>
            <p:nvGrpSpPr>
              <p:cNvPr id="257" name="Group 288">
                <a:extLst>
                  <a:ext uri="{FF2B5EF4-FFF2-40B4-BE49-F238E27FC236}">
                    <a16:creationId xmlns:a16="http://schemas.microsoft.com/office/drawing/2014/main" id="{CE30F9CB-2D17-0C74-5387-1CD2DE638EC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64" name="Freeform 289">
                  <a:extLst>
                    <a:ext uri="{FF2B5EF4-FFF2-40B4-BE49-F238E27FC236}">
                      <a16:creationId xmlns:a16="http://schemas.microsoft.com/office/drawing/2014/main" id="{CE9ADBA0-8153-F9A1-2557-41FEEA34842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5" name="TextBox 290">
                  <a:extLst>
                    <a:ext uri="{FF2B5EF4-FFF2-40B4-BE49-F238E27FC236}">
                      <a16:creationId xmlns:a16="http://schemas.microsoft.com/office/drawing/2014/main" id="{56EFD9E5-E4FC-486F-84ED-BFD966D0299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8" name="Group 291">
                <a:extLst>
                  <a:ext uri="{FF2B5EF4-FFF2-40B4-BE49-F238E27FC236}">
                    <a16:creationId xmlns:a16="http://schemas.microsoft.com/office/drawing/2014/main" id="{D112816A-3820-20C4-7403-4DADB68F079F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62" name="Freeform 292">
                  <a:extLst>
                    <a:ext uri="{FF2B5EF4-FFF2-40B4-BE49-F238E27FC236}">
                      <a16:creationId xmlns:a16="http://schemas.microsoft.com/office/drawing/2014/main" id="{B8694D14-0872-88B6-9864-ADAC18C21BB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3" name="TextBox 293">
                  <a:extLst>
                    <a:ext uri="{FF2B5EF4-FFF2-40B4-BE49-F238E27FC236}">
                      <a16:creationId xmlns:a16="http://schemas.microsoft.com/office/drawing/2014/main" id="{E077AB20-4366-8B33-7B8F-4A37B6A17BE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59" name="Group 294">
                <a:extLst>
                  <a:ext uri="{FF2B5EF4-FFF2-40B4-BE49-F238E27FC236}">
                    <a16:creationId xmlns:a16="http://schemas.microsoft.com/office/drawing/2014/main" id="{76423FC3-B1CC-0658-F10F-57C483E522B6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60" name="Freeform 295">
                  <a:extLst>
                    <a:ext uri="{FF2B5EF4-FFF2-40B4-BE49-F238E27FC236}">
                      <a16:creationId xmlns:a16="http://schemas.microsoft.com/office/drawing/2014/main" id="{87C0B410-F3A5-2173-8E50-571BAFE0E40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61" name="TextBox 296">
                  <a:extLst>
                    <a:ext uri="{FF2B5EF4-FFF2-40B4-BE49-F238E27FC236}">
                      <a16:creationId xmlns:a16="http://schemas.microsoft.com/office/drawing/2014/main" id="{15FFF6FE-5024-C58C-722B-890E9DAD018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66" name="Group 297">
              <a:extLst>
                <a:ext uri="{FF2B5EF4-FFF2-40B4-BE49-F238E27FC236}">
                  <a16:creationId xmlns:a16="http://schemas.microsoft.com/office/drawing/2014/main" id="{495EC374-042B-C0D8-95C6-226B3A704E16}"/>
                </a:ext>
              </a:extLst>
            </p:cNvPr>
            <p:cNvGrpSpPr/>
            <p:nvPr userDrawn="1"/>
          </p:nvGrpSpPr>
          <p:grpSpPr>
            <a:xfrm rot="-10800000">
              <a:off x="3611009" y="1033465"/>
              <a:ext cx="700913" cy="700913"/>
              <a:chOff x="0" y="0"/>
              <a:chExt cx="1401826" cy="1401826"/>
            </a:xfrm>
          </p:grpSpPr>
          <p:grpSp>
            <p:nvGrpSpPr>
              <p:cNvPr id="267" name="Group 298">
                <a:extLst>
                  <a:ext uri="{FF2B5EF4-FFF2-40B4-BE49-F238E27FC236}">
                    <a16:creationId xmlns:a16="http://schemas.microsoft.com/office/drawing/2014/main" id="{7BA19C90-6069-042C-400D-7FEC7DF0255D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74" name="Freeform 299">
                  <a:extLst>
                    <a:ext uri="{FF2B5EF4-FFF2-40B4-BE49-F238E27FC236}">
                      <a16:creationId xmlns:a16="http://schemas.microsoft.com/office/drawing/2014/main" id="{6C285356-95A1-4AAB-DA52-358515DEA8A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5" name="TextBox 300">
                  <a:extLst>
                    <a:ext uri="{FF2B5EF4-FFF2-40B4-BE49-F238E27FC236}">
                      <a16:creationId xmlns:a16="http://schemas.microsoft.com/office/drawing/2014/main" id="{67896DEE-CE38-3074-A32A-F43B866F6C6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8" name="Group 301">
                <a:extLst>
                  <a:ext uri="{FF2B5EF4-FFF2-40B4-BE49-F238E27FC236}">
                    <a16:creationId xmlns:a16="http://schemas.microsoft.com/office/drawing/2014/main" id="{D9232983-4DBF-47C7-F916-82AF96C1D97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72" name="Freeform 302">
                  <a:extLst>
                    <a:ext uri="{FF2B5EF4-FFF2-40B4-BE49-F238E27FC236}">
                      <a16:creationId xmlns:a16="http://schemas.microsoft.com/office/drawing/2014/main" id="{1DBD9EBF-219D-773E-D575-4B6A064FC39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3" name="TextBox 303">
                  <a:extLst>
                    <a:ext uri="{FF2B5EF4-FFF2-40B4-BE49-F238E27FC236}">
                      <a16:creationId xmlns:a16="http://schemas.microsoft.com/office/drawing/2014/main" id="{9CF6615F-196B-E13F-D9A0-B23534B56C4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69" name="Group 304">
                <a:extLst>
                  <a:ext uri="{FF2B5EF4-FFF2-40B4-BE49-F238E27FC236}">
                    <a16:creationId xmlns:a16="http://schemas.microsoft.com/office/drawing/2014/main" id="{DBF2FE8F-11A1-13D8-9E2B-ECF3797EB4F1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270" name="Freeform 305">
                  <a:extLst>
                    <a:ext uri="{FF2B5EF4-FFF2-40B4-BE49-F238E27FC236}">
                      <a16:creationId xmlns:a16="http://schemas.microsoft.com/office/drawing/2014/main" id="{2D570F2B-10FE-D6F2-A145-7A10DD00DF7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71" name="TextBox 306">
                  <a:extLst>
                    <a:ext uri="{FF2B5EF4-FFF2-40B4-BE49-F238E27FC236}">
                      <a16:creationId xmlns:a16="http://schemas.microsoft.com/office/drawing/2014/main" id="{AA518D72-6AB5-1274-8902-5F9D6818C68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76" name="Group 307">
              <a:extLst>
                <a:ext uri="{FF2B5EF4-FFF2-40B4-BE49-F238E27FC236}">
                  <a16:creationId xmlns:a16="http://schemas.microsoft.com/office/drawing/2014/main" id="{AF280ADC-E7DB-5CC6-25F9-0CA1B8B343E4}"/>
                </a:ext>
              </a:extLst>
            </p:cNvPr>
            <p:cNvGrpSpPr/>
            <p:nvPr userDrawn="1"/>
          </p:nvGrpSpPr>
          <p:grpSpPr>
            <a:xfrm>
              <a:off x="3604744" y="1882627"/>
              <a:ext cx="707176" cy="700913"/>
              <a:chOff x="0" y="0"/>
              <a:chExt cx="1414352" cy="1401826"/>
            </a:xfrm>
          </p:grpSpPr>
          <p:grpSp>
            <p:nvGrpSpPr>
              <p:cNvPr id="277" name="Group 308">
                <a:extLst>
                  <a:ext uri="{FF2B5EF4-FFF2-40B4-BE49-F238E27FC236}">
                    <a16:creationId xmlns:a16="http://schemas.microsoft.com/office/drawing/2014/main" id="{3B7F2BDE-02AA-DE0A-7B98-EEBF25BC819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84" name="Freeform 309">
                  <a:extLst>
                    <a:ext uri="{FF2B5EF4-FFF2-40B4-BE49-F238E27FC236}">
                      <a16:creationId xmlns:a16="http://schemas.microsoft.com/office/drawing/2014/main" id="{43B9DDED-EE6E-510B-D361-B0F45DCD5B6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5" name="TextBox 310">
                  <a:extLst>
                    <a:ext uri="{FF2B5EF4-FFF2-40B4-BE49-F238E27FC236}">
                      <a16:creationId xmlns:a16="http://schemas.microsoft.com/office/drawing/2014/main" id="{14CAB72D-2403-4EA2-B450-BCB3ADC2BC2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78" name="Group 311">
                <a:extLst>
                  <a:ext uri="{FF2B5EF4-FFF2-40B4-BE49-F238E27FC236}">
                    <a16:creationId xmlns:a16="http://schemas.microsoft.com/office/drawing/2014/main" id="{D0701AFE-B619-7C4E-B464-E90B0BAC948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82" name="Freeform 312">
                  <a:extLst>
                    <a:ext uri="{FF2B5EF4-FFF2-40B4-BE49-F238E27FC236}">
                      <a16:creationId xmlns:a16="http://schemas.microsoft.com/office/drawing/2014/main" id="{8831C870-C65D-F653-5969-BA364208897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3" name="TextBox 313">
                  <a:extLst>
                    <a:ext uri="{FF2B5EF4-FFF2-40B4-BE49-F238E27FC236}">
                      <a16:creationId xmlns:a16="http://schemas.microsoft.com/office/drawing/2014/main" id="{29315640-15B0-AB13-D1DC-4D4F30A480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79" name="Group 314">
                <a:extLst>
                  <a:ext uri="{FF2B5EF4-FFF2-40B4-BE49-F238E27FC236}">
                    <a16:creationId xmlns:a16="http://schemas.microsoft.com/office/drawing/2014/main" id="{F06F7771-8E43-675A-3717-8DA58B671C84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80" name="Freeform 315">
                  <a:extLst>
                    <a:ext uri="{FF2B5EF4-FFF2-40B4-BE49-F238E27FC236}">
                      <a16:creationId xmlns:a16="http://schemas.microsoft.com/office/drawing/2014/main" id="{7475BD72-04F3-CECF-6ABB-AAE1473F567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81" name="TextBox 316">
                  <a:extLst>
                    <a:ext uri="{FF2B5EF4-FFF2-40B4-BE49-F238E27FC236}">
                      <a16:creationId xmlns:a16="http://schemas.microsoft.com/office/drawing/2014/main" id="{1BCB9665-EDAE-08E2-CD3B-ADDE2B698D2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86" name="Group 317">
              <a:extLst>
                <a:ext uri="{FF2B5EF4-FFF2-40B4-BE49-F238E27FC236}">
                  <a16:creationId xmlns:a16="http://schemas.microsoft.com/office/drawing/2014/main" id="{5138BB17-BEF7-61B2-7808-E9EFF29513F4}"/>
                </a:ext>
              </a:extLst>
            </p:cNvPr>
            <p:cNvGrpSpPr/>
            <p:nvPr userDrawn="1"/>
          </p:nvGrpSpPr>
          <p:grpSpPr>
            <a:xfrm rot="5400000">
              <a:off x="4459282" y="5279272"/>
              <a:ext cx="707176" cy="700913"/>
              <a:chOff x="0" y="0"/>
              <a:chExt cx="1414352" cy="1401826"/>
            </a:xfrm>
          </p:grpSpPr>
          <p:grpSp>
            <p:nvGrpSpPr>
              <p:cNvPr id="287" name="Group 318">
                <a:extLst>
                  <a:ext uri="{FF2B5EF4-FFF2-40B4-BE49-F238E27FC236}">
                    <a16:creationId xmlns:a16="http://schemas.microsoft.com/office/drawing/2014/main" id="{F8E5877A-E429-2AED-DEBE-78FF252C5B0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294" name="Freeform 319">
                  <a:extLst>
                    <a:ext uri="{FF2B5EF4-FFF2-40B4-BE49-F238E27FC236}">
                      <a16:creationId xmlns:a16="http://schemas.microsoft.com/office/drawing/2014/main" id="{7364D585-200A-A700-2071-3EC3E9E87CF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5" name="TextBox 320">
                  <a:extLst>
                    <a:ext uri="{FF2B5EF4-FFF2-40B4-BE49-F238E27FC236}">
                      <a16:creationId xmlns:a16="http://schemas.microsoft.com/office/drawing/2014/main" id="{80C2E903-32BC-C352-3359-2C0F069B87E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8" name="Group 321">
                <a:extLst>
                  <a:ext uri="{FF2B5EF4-FFF2-40B4-BE49-F238E27FC236}">
                    <a16:creationId xmlns:a16="http://schemas.microsoft.com/office/drawing/2014/main" id="{04FE2B0D-BFE6-2F2B-8818-F57D8A48F31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292" name="Freeform 322">
                  <a:extLst>
                    <a:ext uri="{FF2B5EF4-FFF2-40B4-BE49-F238E27FC236}">
                      <a16:creationId xmlns:a16="http://schemas.microsoft.com/office/drawing/2014/main" id="{56031664-7628-CBC0-C80B-D64D0AAD75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3" name="TextBox 323">
                  <a:extLst>
                    <a:ext uri="{FF2B5EF4-FFF2-40B4-BE49-F238E27FC236}">
                      <a16:creationId xmlns:a16="http://schemas.microsoft.com/office/drawing/2014/main" id="{B741355C-AEEE-F9A1-9695-9319F693BFC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89" name="Group 324">
                <a:extLst>
                  <a:ext uri="{FF2B5EF4-FFF2-40B4-BE49-F238E27FC236}">
                    <a16:creationId xmlns:a16="http://schemas.microsoft.com/office/drawing/2014/main" id="{EC7082C9-7527-093E-BD33-210F65B99E72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290" name="Freeform 325">
                  <a:extLst>
                    <a:ext uri="{FF2B5EF4-FFF2-40B4-BE49-F238E27FC236}">
                      <a16:creationId xmlns:a16="http://schemas.microsoft.com/office/drawing/2014/main" id="{95EDA1AA-62A3-AE16-31CA-7E6E307A944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291" name="TextBox 326">
                  <a:extLst>
                    <a:ext uri="{FF2B5EF4-FFF2-40B4-BE49-F238E27FC236}">
                      <a16:creationId xmlns:a16="http://schemas.microsoft.com/office/drawing/2014/main" id="{26886D01-BD0E-A5BA-B2E5-A1B407731D8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296" name="Group 327">
              <a:extLst>
                <a:ext uri="{FF2B5EF4-FFF2-40B4-BE49-F238E27FC236}">
                  <a16:creationId xmlns:a16="http://schemas.microsoft.com/office/drawing/2014/main" id="{3F030527-3135-0191-9EA3-F22B87E55BC0}"/>
                </a:ext>
              </a:extLst>
            </p:cNvPr>
            <p:cNvGrpSpPr/>
            <p:nvPr userDrawn="1"/>
          </p:nvGrpSpPr>
          <p:grpSpPr>
            <a:xfrm rot="-10800000">
              <a:off x="4465546" y="2731788"/>
              <a:ext cx="700913" cy="700913"/>
              <a:chOff x="0" y="0"/>
              <a:chExt cx="1401826" cy="1401826"/>
            </a:xfrm>
          </p:grpSpPr>
          <p:grpSp>
            <p:nvGrpSpPr>
              <p:cNvPr id="297" name="Group 328">
                <a:extLst>
                  <a:ext uri="{FF2B5EF4-FFF2-40B4-BE49-F238E27FC236}">
                    <a16:creationId xmlns:a16="http://schemas.microsoft.com/office/drawing/2014/main" id="{EACB9858-32A4-7E71-0E96-2A297B566A4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04" name="Freeform 329">
                  <a:extLst>
                    <a:ext uri="{FF2B5EF4-FFF2-40B4-BE49-F238E27FC236}">
                      <a16:creationId xmlns:a16="http://schemas.microsoft.com/office/drawing/2014/main" id="{6926E5DF-B43E-BFBF-FD4C-515F5AF99D2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5" name="TextBox 330">
                  <a:extLst>
                    <a:ext uri="{FF2B5EF4-FFF2-40B4-BE49-F238E27FC236}">
                      <a16:creationId xmlns:a16="http://schemas.microsoft.com/office/drawing/2014/main" id="{A621B354-690C-016F-3377-01A2864A094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8" name="Group 331">
                <a:extLst>
                  <a:ext uri="{FF2B5EF4-FFF2-40B4-BE49-F238E27FC236}">
                    <a16:creationId xmlns:a16="http://schemas.microsoft.com/office/drawing/2014/main" id="{530AAF78-3774-D70A-EADC-F59C27AEC76F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02" name="Freeform 332">
                  <a:extLst>
                    <a:ext uri="{FF2B5EF4-FFF2-40B4-BE49-F238E27FC236}">
                      <a16:creationId xmlns:a16="http://schemas.microsoft.com/office/drawing/2014/main" id="{D40EF8D2-8A18-E708-0727-8ED26CDCFD1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3" name="TextBox 333">
                  <a:extLst>
                    <a:ext uri="{FF2B5EF4-FFF2-40B4-BE49-F238E27FC236}">
                      <a16:creationId xmlns:a16="http://schemas.microsoft.com/office/drawing/2014/main" id="{43B7FCBB-F27A-4D41-A698-273C5ABA9CC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299" name="Group 334">
                <a:extLst>
                  <a:ext uri="{FF2B5EF4-FFF2-40B4-BE49-F238E27FC236}">
                    <a16:creationId xmlns:a16="http://schemas.microsoft.com/office/drawing/2014/main" id="{C7448066-E2E6-53B1-75AB-87DECB6E484A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00" name="Freeform 335">
                  <a:extLst>
                    <a:ext uri="{FF2B5EF4-FFF2-40B4-BE49-F238E27FC236}">
                      <a16:creationId xmlns:a16="http://schemas.microsoft.com/office/drawing/2014/main" id="{2D7800F8-D8B1-5FDA-8E17-F0ECBB1479A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01" name="TextBox 336">
                  <a:extLst>
                    <a:ext uri="{FF2B5EF4-FFF2-40B4-BE49-F238E27FC236}">
                      <a16:creationId xmlns:a16="http://schemas.microsoft.com/office/drawing/2014/main" id="{D11BA7DE-8ACB-FD32-13B1-1A8902B854C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06" name="Group 337">
              <a:extLst>
                <a:ext uri="{FF2B5EF4-FFF2-40B4-BE49-F238E27FC236}">
                  <a16:creationId xmlns:a16="http://schemas.microsoft.com/office/drawing/2014/main" id="{34E04577-D73D-8CA6-6880-347EB14EE586}"/>
                </a:ext>
              </a:extLst>
            </p:cNvPr>
            <p:cNvGrpSpPr/>
            <p:nvPr userDrawn="1"/>
          </p:nvGrpSpPr>
          <p:grpSpPr>
            <a:xfrm rot="-5400000">
              <a:off x="4465546" y="3580949"/>
              <a:ext cx="700913" cy="700913"/>
              <a:chOff x="0" y="0"/>
              <a:chExt cx="1401826" cy="1401826"/>
            </a:xfrm>
          </p:grpSpPr>
          <p:grpSp>
            <p:nvGrpSpPr>
              <p:cNvPr id="307" name="Group 338">
                <a:extLst>
                  <a:ext uri="{FF2B5EF4-FFF2-40B4-BE49-F238E27FC236}">
                    <a16:creationId xmlns:a16="http://schemas.microsoft.com/office/drawing/2014/main" id="{98673BA7-3B47-359D-5D1E-DF32E83425D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14" name="Freeform 339">
                  <a:extLst>
                    <a:ext uri="{FF2B5EF4-FFF2-40B4-BE49-F238E27FC236}">
                      <a16:creationId xmlns:a16="http://schemas.microsoft.com/office/drawing/2014/main" id="{DC2C9B4D-2277-9746-7F91-7874ACBBCAE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5" name="TextBox 340">
                  <a:extLst>
                    <a:ext uri="{FF2B5EF4-FFF2-40B4-BE49-F238E27FC236}">
                      <a16:creationId xmlns:a16="http://schemas.microsoft.com/office/drawing/2014/main" id="{2C4198E8-64B3-80A1-B642-C031BE1D78B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08" name="Group 341">
                <a:extLst>
                  <a:ext uri="{FF2B5EF4-FFF2-40B4-BE49-F238E27FC236}">
                    <a16:creationId xmlns:a16="http://schemas.microsoft.com/office/drawing/2014/main" id="{C422FC40-6BBF-63BD-A60E-82A2274B220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12" name="Freeform 342">
                  <a:extLst>
                    <a:ext uri="{FF2B5EF4-FFF2-40B4-BE49-F238E27FC236}">
                      <a16:creationId xmlns:a16="http://schemas.microsoft.com/office/drawing/2014/main" id="{2681445E-4232-FC2A-4D39-6290C397084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3" name="TextBox 343">
                  <a:extLst>
                    <a:ext uri="{FF2B5EF4-FFF2-40B4-BE49-F238E27FC236}">
                      <a16:creationId xmlns:a16="http://schemas.microsoft.com/office/drawing/2014/main" id="{E6675ECC-48B2-48E3-28BC-8E004F6AC5E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09" name="Group 344">
                <a:extLst>
                  <a:ext uri="{FF2B5EF4-FFF2-40B4-BE49-F238E27FC236}">
                    <a16:creationId xmlns:a16="http://schemas.microsoft.com/office/drawing/2014/main" id="{2AFA35B9-D932-4671-FD61-432F9F40B57D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10" name="Freeform 345">
                  <a:extLst>
                    <a:ext uri="{FF2B5EF4-FFF2-40B4-BE49-F238E27FC236}">
                      <a16:creationId xmlns:a16="http://schemas.microsoft.com/office/drawing/2014/main" id="{52EECD27-5733-EBC2-E6AB-49C86346590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11" name="TextBox 346">
                  <a:extLst>
                    <a:ext uri="{FF2B5EF4-FFF2-40B4-BE49-F238E27FC236}">
                      <a16:creationId xmlns:a16="http://schemas.microsoft.com/office/drawing/2014/main" id="{F19F0B41-D10E-7152-FD6D-EE15DC61D73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16" name="Group 347">
              <a:extLst>
                <a:ext uri="{FF2B5EF4-FFF2-40B4-BE49-F238E27FC236}">
                  <a16:creationId xmlns:a16="http://schemas.microsoft.com/office/drawing/2014/main" id="{01D65059-1A7B-7D0F-FFD5-3C4A9ABAF432}"/>
                </a:ext>
              </a:extLst>
            </p:cNvPr>
            <p:cNvGrpSpPr/>
            <p:nvPr userDrawn="1"/>
          </p:nvGrpSpPr>
          <p:grpSpPr>
            <a:xfrm>
              <a:off x="4459282" y="4430111"/>
              <a:ext cx="707176" cy="700913"/>
              <a:chOff x="0" y="0"/>
              <a:chExt cx="1414352" cy="1401826"/>
            </a:xfrm>
          </p:grpSpPr>
          <p:grpSp>
            <p:nvGrpSpPr>
              <p:cNvPr id="317" name="Group 348">
                <a:extLst>
                  <a:ext uri="{FF2B5EF4-FFF2-40B4-BE49-F238E27FC236}">
                    <a16:creationId xmlns:a16="http://schemas.microsoft.com/office/drawing/2014/main" id="{FB54ED9F-E1FF-5E48-5A50-A081A97855D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24" name="Freeform 349">
                  <a:extLst>
                    <a:ext uri="{FF2B5EF4-FFF2-40B4-BE49-F238E27FC236}">
                      <a16:creationId xmlns:a16="http://schemas.microsoft.com/office/drawing/2014/main" id="{440BB0E7-FEF0-282C-32F4-07580D87455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5" name="TextBox 350">
                  <a:extLst>
                    <a:ext uri="{FF2B5EF4-FFF2-40B4-BE49-F238E27FC236}">
                      <a16:creationId xmlns:a16="http://schemas.microsoft.com/office/drawing/2014/main" id="{542D55F5-82A0-903F-3B4E-E8736A80878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18" name="Group 351">
                <a:extLst>
                  <a:ext uri="{FF2B5EF4-FFF2-40B4-BE49-F238E27FC236}">
                    <a16:creationId xmlns:a16="http://schemas.microsoft.com/office/drawing/2014/main" id="{88AF8139-5D00-DEB1-D7AF-69BAA005080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22" name="Freeform 352">
                  <a:extLst>
                    <a:ext uri="{FF2B5EF4-FFF2-40B4-BE49-F238E27FC236}">
                      <a16:creationId xmlns:a16="http://schemas.microsoft.com/office/drawing/2014/main" id="{FCB3C4DD-8EBB-889F-D51E-B1C836C9424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3" name="TextBox 353">
                  <a:extLst>
                    <a:ext uri="{FF2B5EF4-FFF2-40B4-BE49-F238E27FC236}">
                      <a16:creationId xmlns:a16="http://schemas.microsoft.com/office/drawing/2014/main" id="{87A6AAB7-D87C-0C0A-F790-474444C0626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19" name="Group 354">
                <a:extLst>
                  <a:ext uri="{FF2B5EF4-FFF2-40B4-BE49-F238E27FC236}">
                    <a16:creationId xmlns:a16="http://schemas.microsoft.com/office/drawing/2014/main" id="{AEF033C6-D3CC-979E-F158-23C6A306BFC0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20" name="Freeform 355">
                  <a:extLst>
                    <a:ext uri="{FF2B5EF4-FFF2-40B4-BE49-F238E27FC236}">
                      <a16:creationId xmlns:a16="http://schemas.microsoft.com/office/drawing/2014/main" id="{E2BF55E7-5768-79BA-D62C-931B365B0B7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21" name="TextBox 356">
                  <a:extLst>
                    <a:ext uri="{FF2B5EF4-FFF2-40B4-BE49-F238E27FC236}">
                      <a16:creationId xmlns:a16="http://schemas.microsoft.com/office/drawing/2014/main" id="{BD062C6B-5F60-8BF1-F0CF-15736E54C28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26" name="Group 357">
              <a:extLst>
                <a:ext uri="{FF2B5EF4-FFF2-40B4-BE49-F238E27FC236}">
                  <a16:creationId xmlns:a16="http://schemas.microsoft.com/office/drawing/2014/main" id="{EC067A52-487C-7F15-1B26-174F1BC9F7A3}"/>
                </a:ext>
              </a:extLst>
            </p:cNvPr>
            <p:cNvGrpSpPr/>
            <p:nvPr userDrawn="1"/>
          </p:nvGrpSpPr>
          <p:grpSpPr>
            <a:xfrm>
              <a:off x="4465546" y="184304"/>
              <a:ext cx="700913" cy="700913"/>
              <a:chOff x="0" y="0"/>
              <a:chExt cx="1401826" cy="1401826"/>
            </a:xfrm>
          </p:grpSpPr>
          <p:grpSp>
            <p:nvGrpSpPr>
              <p:cNvPr id="327" name="Group 358">
                <a:extLst>
                  <a:ext uri="{FF2B5EF4-FFF2-40B4-BE49-F238E27FC236}">
                    <a16:creationId xmlns:a16="http://schemas.microsoft.com/office/drawing/2014/main" id="{F2F12043-7351-BFC1-7716-9FD68BFE248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34" name="Freeform 359">
                  <a:extLst>
                    <a:ext uri="{FF2B5EF4-FFF2-40B4-BE49-F238E27FC236}">
                      <a16:creationId xmlns:a16="http://schemas.microsoft.com/office/drawing/2014/main" id="{F86A09C3-24D6-3855-509A-7BF657BCD89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5" name="TextBox 360">
                  <a:extLst>
                    <a:ext uri="{FF2B5EF4-FFF2-40B4-BE49-F238E27FC236}">
                      <a16:creationId xmlns:a16="http://schemas.microsoft.com/office/drawing/2014/main" id="{48E2C017-2DCE-24BF-7D83-E32A2149080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28" name="Group 361">
                <a:extLst>
                  <a:ext uri="{FF2B5EF4-FFF2-40B4-BE49-F238E27FC236}">
                    <a16:creationId xmlns:a16="http://schemas.microsoft.com/office/drawing/2014/main" id="{7B91EC34-4063-47E8-6229-F6739E09BDE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32" name="Freeform 362">
                  <a:extLst>
                    <a:ext uri="{FF2B5EF4-FFF2-40B4-BE49-F238E27FC236}">
                      <a16:creationId xmlns:a16="http://schemas.microsoft.com/office/drawing/2014/main" id="{9D082050-1E0C-3BB2-9E2A-DD9696C4716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3" name="TextBox 363">
                  <a:extLst>
                    <a:ext uri="{FF2B5EF4-FFF2-40B4-BE49-F238E27FC236}">
                      <a16:creationId xmlns:a16="http://schemas.microsoft.com/office/drawing/2014/main" id="{D5EEFF50-BA91-9DAA-E17E-0052E323C72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29" name="Group 364">
                <a:extLst>
                  <a:ext uri="{FF2B5EF4-FFF2-40B4-BE49-F238E27FC236}">
                    <a16:creationId xmlns:a16="http://schemas.microsoft.com/office/drawing/2014/main" id="{BDD77021-4568-7477-BA41-7788C995C4E6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30" name="Freeform 365">
                  <a:extLst>
                    <a:ext uri="{FF2B5EF4-FFF2-40B4-BE49-F238E27FC236}">
                      <a16:creationId xmlns:a16="http://schemas.microsoft.com/office/drawing/2014/main" id="{6F55998F-6878-E2DB-4D42-0AF79AC4CA9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31" name="TextBox 366">
                  <a:extLst>
                    <a:ext uri="{FF2B5EF4-FFF2-40B4-BE49-F238E27FC236}">
                      <a16:creationId xmlns:a16="http://schemas.microsoft.com/office/drawing/2014/main" id="{390DB0A1-2863-CA6A-FE01-9F8EC187F5F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36" name="Group 367">
              <a:extLst>
                <a:ext uri="{FF2B5EF4-FFF2-40B4-BE49-F238E27FC236}">
                  <a16:creationId xmlns:a16="http://schemas.microsoft.com/office/drawing/2014/main" id="{ED02054E-2D1A-4CBD-0BC6-074EA4814EDC}"/>
                </a:ext>
              </a:extLst>
            </p:cNvPr>
            <p:cNvGrpSpPr/>
            <p:nvPr userDrawn="1"/>
          </p:nvGrpSpPr>
          <p:grpSpPr>
            <a:xfrm rot="5400000">
              <a:off x="4722228" y="776783"/>
              <a:ext cx="187549" cy="700913"/>
              <a:chOff x="0" y="0"/>
              <a:chExt cx="193323" cy="722489"/>
            </a:xfrm>
          </p:grpSpPr>
          <p:sp>
            <p:nvSpPr>
              <p:cNvPr id="337" name="Freeform 368">
                <a:extLst>
                  <a:ext uri="{FF2B5EF4-FFF2-40B4-BE49-F238E27FC236}">
                    <a16:creationId xmlns:a16="http://schemas.microsoft.com/office/drawing/2014/main" id="{4DA7A815-9CFD-E4FC-C5F8-7CAE5C688C8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38" name="TextBox 369">
                <a:extLst>
                  <a:ext uri="{FF2B5EF4-FFF2-40B4-BE49-F238E27FC236}">
                    <a16:creationId xmlns:a16="http://schemas.microsoft.com/office/drawing/2014/main" id="{9EDC4D1A-94A3-3A93-1EA3-654F9BB0C67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39" name="Group 370">
              <a:extLst>
                <a:ext uri="{FF2B5EF4-FFF2-40B4-BE49-F238E27FC236}">
                  <a16:creationId xmlns:a16="http://schemas.microsoft.com/office/drawing/2014/main" id="{22BD5396-5062-6155-B762-B6AE127539A8}"/>
                </a:ext>
              </a:extLst>
            </p:cNvPr>
            <p:cNvGrpSpPr/>
            <p:nvPr userDrawn="1"/>
          </p:nvGrpSpPr>
          <p:grpSpPr>
            <a:xfrm>
              <a:off x="4465546" y="1033465"/>
              <a:ext cx="187549" cy="700913"/>
              <a:chOff x="0" y="0"/>
              <a:chExt cx="193323" cy="722489"/>
            </a:xfrm>
          </p:grpSpPr>
          <p:sp>
            <p:nvSpPr>
              <p:cNvPr id="340" name="Freeform 371">
                <a:extLst>
                  <a:ext uri="{FF2B5EF4-FFF2-40B4-BE49-F238E27FC236}">
                    <a16:creationId xmlns:a16="http://schemas.microsoft.com/office/drawing/2014/main" id="{B57CA273-54D1-930D-BA69-AE89D1D236DD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41" name="TextBox 372">
                <a:extLst>
                  <a:ext uri="{FF2B5EF4-FFF2-40B4-BE49-F238E27FC236}">
                    <a16:creationId xmlns:a16="http://schemas.microsoft.com/office/drawing/2014/main" id="{17F93322-4930-9951-2BF4-A93FEE050C1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42" name="Group 373">
              <a:extLst>
                <a:ext uri="{FF2B5EF4-FFF2-40B4-BE49-F238E27FC236}">
                  <a16:creationId xmlns:a16="http://schemas.microsoft.com/office/drawing/2014/main" id="{0EE529AA-2548-B975-EF79-E64DB709C6C7}"/>
                </a:ext>
              </a:extLst>
            </p:cNvPr>
            <p:cNvGrpSpPr/>
            <p:nvPr userDrawn="1"/>
          </p:nvGrpSpPr>
          <p:grpSpPr>
            <a:xfrm rot="-2700000">
              <a:off x="5137825" y="912707"/>
              <a:ext cx="187549" cy="1773620"/>
              <a:chOff x="0" y="0"/>
              <a:chExt cx="193323" cy="1828216"/>
            </a:xfrm>
          </p:grpSpPr>
          <p:sp>
            <p:nvSpPr>
              <p:cNvPr id="343" name="Freeform 374">
                <a:extLst>
                  <a:ext uri="{FF2B5EF4-FFF2-40B4-BE49-F238E27FC236}">
                    <a16:creationId xmlns:a16="http://schemas.microsoft.com/office/drawing/2014/main" id="{54099369-0FE4-9F9B-7B16-6BADD98BCDA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28216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28216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28216"/>
                    </a:lnTo>
                    <a:lnTo>
                      <a:pt x="0" y="1828216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344" name="TextBox 375">
                <a:extLst>
                  <a:ext uri="{FF2B5EF4-FFF2-40B4-BE49-F238E27FC236}">
                    <a16:creationId xmlns:a16="http://schemas.microsoft.com/office/drawing/2014/main" id="{C67731BA-B242-1A94-67D2-5D03B5A1503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6316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345" name="Group 376">
              <a:extLst>
                <a:ext uri="{FF2B5EF4-FFF2-40B4-BE49-F238E27FC236}">
                  <a16:creationId xmlns:a16="http://schemas.microsoft.com/office/drawing/2014/main" id="{5E0C7C2A-DC92-571D-B918-08B7A8B94DE0}"/>
                </a:ext>
              </a:extLst>
            </p:cNvPr>
            <p:cNvGrpSpPr/>
            <p:nvPr userDrawn="1"/>
          </p:nvGrpSpPr>
          <p:grpSpPr>
            <a:xfrm rot="-10800000">
              <a:off x="5313819" y="5279272"/>
              <a:ext cx="707176" cy="700913"/>
              <a:chOff x="0" y="0"/>
              <a:chExt cx="1414352" cy="1401826"/>
            </a:xfrm>
          </p:grpSpPr>
          <p:grpSp>
            <p:nvGrpSpPr>
              <p:cNvPr id="346" name="Group 377">
                <a:extLst>
                  <a:ext uri="{FF2B5EF4-FFF2-40B4-BE49-F238E27FC236}">
                    <a16:creationId xmlns:a16="http://schemas.microsoft.com/office/drawing/2014/main" id="{FFC72AC2-390A-8F5F-702F-E472EC395C0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53" name="Freeform 378">
                  <a:extLst>
                    <a:ext uri="{FF2B5EF4-FFF2-40B4-BE49-F238E27FC236}">
                      <a16:creationId xmlns:a16="http://schemas.microsoft.com/office/drawing/2014/main" id="{3D28D921-D147-941C-A0A5-547E6E33B2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4" name="TextBox 379">
                  <a:extLst>
                    <a:ext uri="{FF2B5EF4-FFF2-40B4-BE49-F238E27FC236}">
                      <a16:creationId xmlns:a16="http://schemas.microsoft.com/office/drawing/2014/main" id="{7E37378A-84CA-901B-232D-8A4EA92C27A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47" name="Group 380">
                <a:extLst>
                  <a:ext uri="{FF2B5EF4-FFF2-40B4-BE49-F238E27FC236}">
                    <a16:creationId xmlns:a16="http://schemas.microsoft.com/office/drawing/2014/main" id="{B0AFA21A-8D14-BC58-2891-B34161656D6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51" name="Freeform 381">
                  <a:extLst>
                    <a:ext uri="{FF2B5EF4-FFF2-40B4-BE49-F238E27FC236}">
                      <a16:creationId xmlns:a16="http://schemas.microsoft.com/office/drawing/2014/main" id="{064EB0F5-411C-052F-EF65-B006F7EF1CE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2" name="TextBox 382">
                  <a:extLst>
                    <a:ext uri="{FF2B5EF4-FFF2-40B4-BE49-F238E27FC236}">
                      <a16:creationId xmlns:a16="http://schemas.microsoft.com/office/drawing/2014/main" id="{62EFFE77-A688-2C67-C457-8305815141F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48" name="Group 383">
                <a:extLst>
                  <a:ext uri="{FF2B5EF4-FFF2-40B4-BE49-F238E27FC236}">
                    <a16:creationId xmlns:a16="http://schemas.microsoft.com/office/drawing/2014/main" id="{0745CD74-6E20-4F10-9B0F-C864F09DECB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49" name="Freeform 384">
                  <a:extLst>
                    <a:ext uri="{FF2B5EF4-FFF2-40B4-BE49-F238E27FC236}">
                      <a16:creationId xmlns:a16="http://schemas.microsoft.com/office/drawing/2014/main" id="{FDF0B361-B3E1-3FC8-999C-6B6B8681576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50" name="TextBox 385">
                  <a:extLst>
                    <a:ext uri="{FF2B5EF4-FFF2-40B4-BE49-F238E27FC236}">
                      <a16:creationId xmlns:a16="http://schemas.microsoft.com/office/drawing/2014/main" id="{85C23D19-4D9A-FD03-8559-593339F64F6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55" name="Group 386">
              <a:extLst>
                <a:ext uri="{FF2B5EF4-FFF2-40B4-BE49-F238E27FC236}">
                  <a16:creationId xmlns:a16="http://schemas.microsoft.com/office/drawing/2014/main" id="{1BAEB5FF-CC22-17EE-E062-916CC648E9A0}"/>
                </a:ext>
              </a:extLst>
            </p:cNvPr>
            <p:cNvGrpSpPr/>
            <p:nvPr userDrawn="1"/>
          </p:nvGrpSpPr>
          <p:grpSpPr>
            <a:xfrm rot="-5400000">
              <a:off x="5320083" y="2731788"/>
              <a:ext cx="700913" cy="700913"/>
              <a:chOff x="0" y="0"/>
              <a:chExt cx="1401826" cy="1401826"/>
            </a:xfrm>
          </p:grpSpPr>
          <p:grpSp>
            <p:nvGrpSpPr>
              <p:cNvPr id="356" name="Group 387">
                <a:extLst>
                  <a:ext uri="{FF2B5EF4-FFF2-40B4-BE49-F238E27FC236}">
                    <a16:creationId xmlns:a16="http://schemas.microsoft.com/office/drawing/2014/main" id="{29AEC028-F4D1-9275-E81E-527DA5E5496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63" name="Freeform 388">
                  <a:extLst>
                    <a:ext uri="{FF2B5EF4-FFF2-40B4-BE49-F238E27FC236}">
                      <a16:creationId xmlns:a16="http://schemas.microsoft.com/office/drawing/2014/main" id="{6976B7A0-9600-AF10-3B70-A82A5DE3AF7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4" name="TextBox 389">
                  <a:extLst>
                    <a:ext uri="{FF2B5EF4-FFF2-40B4-BE49-F238E27FC236}">
                      <a16:creationId xmlns:a16="http://schemas.microsoft.com/office/drawing/2014/main" id="{1A8553C2-78AE-DD05-32B1-2BD31102DCD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7" name="Group 390">
                <a:extLst>
                  <a:ext uri="{FF2B5EF4-FFF2-40B4-BE49-F238E27FC236}">
                    <a16:creationId xmlns:a16="http://schemas.microsoft.com/office/drawing/2014/main" id="{9AE9CA45-C99F-3573-ABF6-4F794DACC8A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61" name="Freeform 391">
                  <a:extLst>
                    <a:ext uri="{FF2B5EF4-FFF2-40B4-BE49-F238E27FC236}">
                      <a16:creationId xmlns:a16="http://schemas.microsoft.com/office/drawing/2014/main" id="{ACDF15DE-6A51-A249-80C3-4A4A4189153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2" name="TextBox 392">
                  <a:extLst>
                    <a:ext uri="{FF2B5EF4-FFF2-40B4-BE49-F238E27FC236}">
                      <a16:creationId xmlns:a16="http://schemas.microsoft.com/office/drawing/2014/main" id="{14EAC083-7DE8-46C9-47B5-CF905F4E1B6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58" name="Group 393">
                <a:extLst>
                  <a:ext uri="{FF2B5EF4-FFF2-40B4-BE49-F238E27FC236}">
                    <a16:creationId xmlns:a16="http://schemas.microsoft.com/office/drawing/2014/main" id="{F6AD296B-6CB4-2233-2F83-B3BE9C48039A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59" name="Freeform 394">
                  <a:extLst>
                    <a:ext uri="{FF2B5EF4-FFF2-40B4-BE49-F238E27FC236}">
                      <a16:creationId xmlns:a16="http://schemas.microsoft.com/office/drawing/2014/main" id="{B4530F81-C0E8-FBC3-A464-06EA5D23EBA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60" name="TextBox 395">
                  <a:extLst>
                    <a:ext uri="{FF2B5EF4-FFF2-40B4-BE49-F238E27FC236}">
                      <a16:creationId xmlns:a16="http://schemas.microsoft.com/office/drawing/2014/main" id="{2532146D-108C-E502-36E0-752CDD8C185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65" name="Group 396">
              <a:extLst>
                <a:ext uri="{FF2B5EF4-FFF2-40B4-BE49-F238E27FC236}">
                  <a16:creationId xmlns:a16="http://schemas.microsoft.com/office/drawing/2014/main" id="{D78FB54C-9E68-C4EC-2F21-AB2E60DECBF1}"/>
                </a:ext>
              </a:extLst>
            </p:cNvPr>
            <p:cNvGrpSpPr/>
            <p:nvPr userDrawn="1"/>
          </p:nvGrpSpPr>
          <p:grpSpPr>
            <a:xfrm>
              <a:off x="5320083" y="3580949"/>
              <a:ext cx="700913" cy="700913"/>
              <a:chOff x="0" y="0"/>
              <a:chExt cx="1401826" cy="1401826"/>
            </a:xfrm>
          </p:grpSpPr>
          <p:grpSp>
            <p:nvGrpSpPr>
              <p:cNvPr id="366" name="Group 397">
                <a:extLst>
                  <a:ext uri="{FF2B5EF4-FFF2-40B4-BE49-F238E27FC236}">
                    <a16:creationId xmlns:a16="http://schemas.microsoft.com/office/drawing/2014/main" id="{4782584A-5CF5-6C01-74B1-B0C7F52EAAB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73" name="Freeform 398">
                  <a:extLst>
                    <a:ext uri="{FF2B5EF4-FFF2-40B4-BE49-F238E27FC236}">
                      <a16:creationId xmlns:a16="http://schemas.microsoft.com/office/drawing/2014/main" id="{E3B21D8E-76E8-42BC-E4D9-35D1B757710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74" name="TextBox 399">
                  <a:extLst>
                    <a:ext uri="{FF2B5EF4-FFF2-40B4-BE49-F238E27FC236}">
                      <a16:creationId xmlns:a16="http://schemas.microsoft.com/office/drawing/2014/main" id="{14467388-1816-33E2-3D3B-238C7E5B5C0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67" name="Group 400">
                <a:extLst>
                  <a:ext uri="{FF2B5EF4-FFF2-40B4-BE49-F238E27FC236}">
                    <a16:creationId xmlns:a16="http://schemas.microsoft.com/office/drawing/2014/main" id="{8D669A4E-A553-504C-419C-237CC63B043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71" name="Freeform 401">
                  <a:extLst>
                    <a:ext uri="{FF2B5EF4-FFF2-40B4-BE49-F238E27FC236}">
                      <a16:creationId xmlns:a16="http://schemas.microsoft.com/office/drawing/2014/main" id="{33DFCC57-CBE4-7C50-3AD3-739EABF14B3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72" name="TextBox 402">
                  <a:extLst>
                    <a:ext uri="{FF2B5EF4-FFF2-40B4-BE49-F238E27FC236}">
                      <a16:creationId xmlns:a16="http://schemas.microsoft.com/office/drawing/2014/main" id="{DB8335F5-698C-9534-D9EB-F293978617F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68" name="Group 403">
                <a:extLst>
                  <a:ext uri="{FF2B5EF4-FFF2-40B4-BE49-F238E27FC236}">
                    <a16:creationId xmlns:a16="http://schemas.microsoft.com/office/drawing/2014/main" id="{5FEE87FA-50A8-59D6-AFB8-8D6484177FAF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69" name="Freeform 404">
                  <a:extLst>
                    <a:ext uri="{FF2B5EF4-FFF2-40B4-BE49-F238E27FC236}">
                      <a16:creationId xmlns:a16="http://schemas.microsoft.com/office/drawing/2014/main" id="{72473969-0FD3-0698-008E-25BA4BE54E9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70" name="TextBox 405">
                  <a:extLst>
                    <a:ext uri="{FF2B5EF4-FFF2-40B4-BE49-F238E27FC236}">
                      <a16:creationId xmlns:a16="http://schemas.microsoft.com/office/drawing/2014/main" id="{90D8CD7A-99FF-3BB0-FFC7-B038FA92AB5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75" name="Group 406">
              <a:extLst>
                <a:ext uri="{FF2B5EF4-FFF2-40B4-BE49-F238E27FC236}">
                  <a16:creationId xmlns:a16="http://schemas.microsoft.com/office/drawing/2014/main" id="{4BC0A4C6-07F8-56D1-4C46-38E3E4C3764F}"/>
                </a:ext>
              </a:extLst>
            </p:cNvPr>
            <p:cNvGrpSpPr/>
            <p:nvPr userDrawn="1"/>
          </p:nvGrpSpPr>
          <p:grpSpPr>
            <a:xfrm rot="5400000">
              <a:off x="5313819" y="4430111"/>
              <a:ext cx="707176" cy="700913"/>
              <a:chOff x="0" y="0"/>
              <a:chExt cx="1414352" cy="1401826"/>
            </a:xfrm>
          </p:grpSpPr>
          <p:grpSp>
            <p:nvGrpSpPr>
              <p:cNvPr id="376" name="Group 407">
                <a:extLst>
                  <a:ext uri="{FF2B5EF4-FFF2-40B4-BE49-F238E27FC236}">
                    <a16:creationId xmlns:a16="http://schemas.microsoft.com/office/drawing/2014/main" id="{E2DDC35E-5E6A-0F36-8C83-489FAEF549B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83" name="Freeform 408">
                  <a:extLst>
                    <a:ext uri="{FF2B5EF4-FFF2-40B4-BE49-F238E27FC236}">
                      <a16:creationId xmlns:a16="http://schemas.microsoft.com/office/drawing/2014/main" id="{AEE8305C-A2DC-1B21-A49F-9703352F26E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4" name="TextBox 409">
                  <a:extLst>
                    <a:ext uri="{FF2B5EF4-FFF2-40B4-BE49-F238E27FC236}">
                      <a16:creationId xmlns:a16="http://schemas.microsoft.com/office/drawing/2014/main" id="{19BA366E-E342-8109-7CF1-39DB16C6B10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77" name="Group 410">
                <a:extLst>
                  <a:ext uri="{FF2B5EF4-FFF2-40B4-BE49-F238E27FC236}">
                    <a16:creationId xmlns:a16="http://schemas.microsoft.com/office/drawing/2014/main" id="{56E301C6-A22E-983E-621D-FC64F1D8F3C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81" name="Freeform 411">
                  <a:extLst>
                    <a:ext uri="{FF2B5EF4-FFF2-40B4-BE49-F238E27FC236}">
                      <a16:creationId xmlns:a16="http://schemas.microsoft.com/office/drawing/2014/main" id="{CFB3FA83-32BD-8A62-DD94-0A362153004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2" name="TextBox 412">
                  <a:extLst>
                    <a:ext uri="{FF2B5EF4-FFF2-40B4-BE49-F238E27FC236}">
                      <a16:creationId xmlns:a16="http://schemas.microsoft.com/office/drawing/2014/main" id="{A90A5186-787E-9278-76A2-001528C244C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78" name="Group 413">
                <a:extLst>
                  <a:ext uri="{FF2B5EF4-FFF2-40B4-BE49-F238E27FC236}">
                    <a16:creationId xmlns:a16="http://schemas.microsoft.com/office/drawing/2014/main" id="{2BECF7B7-2AF1-2F87-D363-2BED92AB9F57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379" name="Freeform 414">
                  <a:extLst>
                    <a:ext uri="{FF2B5EF4-FFF2-40B4-BE49-F238E27FC236}">
                      <a16:creationId xmlns:a16="http://schemas.microsoft.com/office/drawing/2014/main" id="{B0DF3179-CE32-282E-E80B-FD5FC393FCC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80" name="TextBox 415">
                  <a:extLst>
                    <a:ext uri="{FF2B5EF4-FFF2-40B4-BE49-F238E27FC236}">
                      <a16:creationId xmlns:a16="http://schemas.microsoft.com/office/drawing/2014/main" id="{239E65EF-C000-E3A2-D598-D4F0FFD0B3F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85" name="Group 416">
              <a:extLst>
                <a:ext uri="{FF2B5EF4-FFF2-40B4-BE49-F238E27FC236}">
                  <a16:creationId xmlns:a16="http://schemas.microsoft.com/office/drawing/2014/main" id="{12994305-4A6B-F682-A8D7-983DFCC9E1C8}"/>
                </a:ext>
              </a:extLst>
            </p:cNvPr>
            <p:cNvGrpSpPr/>
            <p:nvPr userDrawn="1"/>
          </p:nvGrpSpPr>
          <p:grpSpPr>
            <a:xfrm rot="-10800000">
              <a:off x="5320083" y="184304"/>
              <a:ext cx="700913" cy="700913"/>
              <a:chOff x="0" y="0"/>
              <a:chExt cx="1401826" cy="1401826"/>
            </a:xfrm>
          </p:grpSpPr>
          <p:grpSp>
            <p:nvGrpSpPr>
              <p:cNvPr id="386" name="Group 417">
                <a:extLst>
                  <a:ext uri="{FF2B5EF4-FFF2-40B4-BE49-F238E27FC236}">
                    <a16:creationId xmlns:a16="http://schemas.microsoft.com/office/drawing/2014/main" id="{ABFA95D1-7BE3-7382-C104-064A91A645F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393" name="Freeform 418">
                  <a:extLst>
                    <a:ext uri="{FF2B5EF4-FFF2-40B4-BE49-F238E27FC236}">
                      <a16:creationId xmlns:a16="http://schemas.microsoft.com/office/drawing/2014/main" id="{51479283-D326-EDB5-8950-A482A0BD168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94" name="TextBox 419">
                  <a:extLst>
                    <a:ext uri="{FF2B5EF4-FFF2-40B4-BE49-F238E27FC236}">
                      <a16:creationId xmlns:a16="http://schemas.microsoft.com/office/drawing/2014/main" id="{E92FA41E-B285-1BCD-9442-3B7B60699F5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87" name="Group 420">
                <a:extLst>
                  <a:ext uri="{FF2B5EF4-FFF2-40B4-BE49-F238E27FC236}">
                    <a16:creationId xmlns:a16="http://schemas.microsoft.com/office/drawing/2014/main" id="{D1195E24-BD2B-5339-843E-3525D4DB1E98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391" name="Freeform 421">
                  <a:extLst>
                    <a:ext uri="{FF2B5EF4-FFF2-40B4-BE49-F238E27FC236}">
                      <a16:creationId xmlns:a16="http://schemas.microsoft.com/office/drawing/2014/main" id="{F9E48016-A48B-871D-064F-A9AD6E5D815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92" name="TextBox 422">
                  <a:extLst>
                    <a:ext uri="{FF2B5EF4-FFF2-40B4-BE49-F238E27FC236}">
                      <a16:creationId xmlns:a16="http://schemas.microsoft.com/office/drawing/2014/main" id="{C4458622-4A95-6E27-4D13-7B5311C96AA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88" name="Group 423">
                <a:extLst>
                  <a:ext uri="{FF2B5EF4-FFF2-40B4-BE49-F238E27FC236}">
                    <a16:creationId xmlns:a16="http://schemas.microsoft.com/office/drawing/2014/main" id="{1E16BD3D-A6A0-C603-E40B-EB99E1D98A6B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89" name="Freeform 424">
                  <a:extLst>
                    <a:ext uri="{FF2B5EF4-FFF2-40B4-BE49-F238E27FC236}">
                      <a16:creationId xmlns:a16="http://schemas.microsoft.com/office/drawing/2014/main" id="{85223DD2-7A9C-A421-0B1E-03C961644DF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390" name="TextBox 425">
                  <a:extLst>
                    <a:ext uri="{FF2B5EF4-FFF2-40B4-BE49-F238E27FC236}">
                      <a16:creationId xmlns:a16="http://schemas.microsoft.com/office/drawing/2014/main" id="{77FADA60-0099-9EDD-0F47-C663790DC69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395" name="Group 426">
              <a:extLst>
                <a:ext uri="{FF2B5EF4-FFF2-40B4-BE49-F238E27FC236}">
                  <a16:creationId xmlns:a16="http://schemas.microsoft.com/office/drawing/2014/main" id="{765903C5-929D-45A3-310D-E649E022DEA9}"/>
                </a:ext>
              </a:extLst>
            </p:cNvPr>
            <p:cNvGrpSpPr/>
            <p:nvPr userDrawn="1"/>
          </p:nvGrpSpPr>
          <p:grpSpPr>
            <a:xfrm rot="-10800000">
              <a:off x="5320083" y="1033465"/>
              <a:ext cx="700913" cy="700913"/>
              <a:chOff x="0" y="0"/>
              <a:chExt cx="1401826" cy="1401826"/>
            </a:xfrm>
          </p:grpSpPr>
          <p:grpSp>
            <p:nvGrpSpPr>
              <p:cNvPr id="396" name="Group 427">
                <a:extLst>
                  <a:ext uri="{FF2B5EF4-FFF2-40B4-BE49-F238E27FC236}">
                    <a16:creationId xmlns:a16="http://schemas.microsoft.com/office/drawing/2014/main" id="{B775AD3B-75D3-E9A4-AC25-5B451AE0902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03" name="Freeform 428">
                  <a:extLst>
                    <a:ext uri="{FF2B5EF4-FFF2-40B4-BE49-F238E27FC236}">
                      <a16:creationId xmlns:a16="http://schemas.microsoft.com/office/drawing/2014/main" id="{2929DB5E-7E3C-A89C-5493-7462E289362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4" name="TextBox 429">
                  <a:extLst>
                    <a:ext uri="{FF2B5EF4-FFF2-40B4-BE49-F238E27FC236}">
                      <a16:creationId xmlns:a16="http://schemas.microsoft.com/office/drawing/2014/main" id="{BA011B85-FFCD-50E4-9F08-724E28C93BC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97" name="Group 430">
                <a:extLst>
                  <a:ext uri="{FF2B5EF4-FFF2-40B4-BE49-F238E27FC236}">
                    <a16:creationId xmlns:a16="http://schemas.microsoft.com/office/drawing/2014/main" id="{BCD132E0-D344-7D7D-02CE-661A862523F8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01" name="Freeform 431">
                  <a:extLst>
                    <a:ext uri="{FF2B5EF4-FFF2-40B4-BE49-F238E27FC236}">
                      <a16:creationId xmlns:a16="http://schemas.microsoft.com/office/drawing/2014/main" id="{D4806324-D1F7-DD15-DD91-02EF3DED153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2" name="TextBox 432">
                  <a:extLst>
                    <a:ext uri="{FF2B5EF4-FFF2-40B4-BE49-F238E27FC236}">
                      <a16:creationId xmlns:a16="http://schemas.microsoft.com/office/drawing/2014/main" id="{0F9D822D-5FDF-20E4-0039-F01FCBD1646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398" name="Group 433">
                <a:extLst>
                  <a:ext uri="{FF2B5EF4-FFF2-40B4-BE49-F238E27FC236}">
                    <a16:creationId xmlns:a16="http://schemas.microsoft.com/office/drawing/2014/main" id="{17971D0C-3319-F357-F72E-3055C464798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399" name="Freeform 434">
                  <a:extLst>
                    <a:ext uri="{FF2B5EF4-FFF2-40B4-BE49-F238E27FC236}">
                      <a16:creationId xmlns:a16="http://schemas.microsoft.com/office/drawing/2014/main" id="{7C82F425-D2F5-BBD3-7893-5360C24B1C7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00" name="TextBox 435">
                  <a:extLst>
                    <a:ext uri="{FF2B5EF4-FFF2-40B4-BE49-F238E27FC236}">
                      <a16:creationId xmlns:a16="http://schemas.microsoft.com/office/drawing/2014/main" id="{1470C68C-D1AB-97BA-9DB0-85AB8CE6983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05" name="Group 436">
              <a:extLst>
                <a:ext uri="{FF2B5EF4-FFF2-40B4-BE49-F238E27FC236}">
                  <a16:creationId xmlns:a16="http://schemas.microsoft.com/office/drawing/2014/main" id="{E7DC6843-CEA9-DD60-49E8-FF116BF98D3B}"/>
                </a:ext>
              </a:extLst>
            </p:cNvPr>
            <p:cNvGrpSpPr/>
            <p:nvPr userDrawn="1"/>
          </p:nvGrpSpPr>
          <p:grpSpPr>
            <a:xfrm rot="-5400000">
              <a:off x="5573634" y="2142440"/>
              <a:ext cx="187549" cy="700913"/>
              <a:chOff x="0" y="0"/>
              <a:chExt cx="193323" cy="722489"/>
            </a:xfrm>
          </p:grpSpPr>
          <p:sp>
            <p:nvSpPr>
              <p:cNvPr id="406" name="Freeform 437">
                <a:extLst>
                  <a:ext uri="{FF2B5EF4-FFF2-40B4-BE49-F238E27FC236}">
                    <a16:creationId xmlns:a16="http://schemas.microsoft.com/office/drawing/2014/main" id="{C619D672-1F9C-FA76-0AD1-E460843E062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07" name="TextBox 438">
                <a:extLst>
                  <a:ext uri="{FF2B5EF4-FFF2-40B4-BE49-F238E27FC236}">
                    <a16:creationId xmlns:a16="http://schemas.microsoft.com/office/drawing/2014/main" id="{176EC763-947E-F2AA-2884-7C6E36E80BD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08" name="Group 439">
              <a:extLst>
                <a:ext uri="{FF2B5EF4-FFF2-40B4-BE49-F238E27FC236}">
                  <a16:creationId xmlns:a16="http://schemas.microsoft.com/office/drawing/2014/main" id="{9D2E7DE4-E947-76F0-2878-542848835901}"/>
                </a:ext>
              </a:extLst>
            </p:cNvPr>
            <p:cNvGrpSpPr/>
            <p:nvPr userDrawn="1"/>
          </p:nvGrpSpPr>
          <p:grpSpPr>
            <a:xfrm rot="-10800000">
              <a:off x="5830316" y="1885758"/>
              <a:ext cx="187549" cy="700913"/>
              <a:chOff x="0" y="0"/>
              <a:chExt cx="193323" cy="722489"/>
            </a:xfrm>
          </p:grpSpPr>
          <p:sp>
            <p:nvSpPr>
              <p:cNvPr id="409" name="Freeform 440">
                <a:extLst>
                  <a:ext uri="{FF2B5EF4-FFF2-40B4-BE49-F238E27FC236}">
                    <a16:creationId xmlns:a16="http://schemas.microsoft.com/office/drawing/2014/main" id="{49AFD6E2-4E6C-0CCA-9AE8-895E680105FB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28B3A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410" name="TextBox 441">
                <a:extLst>
                  <a:ext uri="{FF2B5EF4-FFF2-40B4-BE49-F238E27FC236}">
                    <a16:creationId xmlns:a16="http://schemas.microsoft.com/office/drawing/2014/main" id="{319AFA56-18BB-3F19-2F8E-C67925EADA3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411" name="Group 442">
              <a:extLst>
                <a:ext uri="{FF2B5EF4-FFF2-40B4-BE49-F238E27FC236}">
                  <a16:creationId xmlns:a16="http://schemas.microsoft.com/office/drawing/2014/main" id="{C0AAA985-F4BF-F7E8-5A50-84B4B401B753}"/>
                </a:ext>
              </a:extLst>
            </p:cNvPr>
            <p:cNvGrpSpPr/>
            <p:nvPr userDrawn="1"/>
          </p:nvGrpSpPr>
          <p:grpSpPr>
            <a:xfrm>
              <a:off x="6168357" y="5279272"/>
              <a:ext cx="707176" cy="700913"/>
              <a:chOff x="0" y="0"/>
              <a:chExt cx="1414352" cy="1401826"/>
            </a:xfrm>
          </p:grpSpPr>
          <p:grpSp>
            <p:nvGrpSpPr>
              <p:cNvPr id="412" name="Group 443">
                <a:extLst>
                  <a:ext uri="{FF2B5EF4-FFF2-40B4-BE49-F238E27FC236}">
                    <a16:creationId xmlns:a16="http://schemas.microsoft.com/office/drawing/2014/main" id="{4A96FA22-AF32-7C27-5BE0-7153CB336B5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19" name="Freeform 444">
                  <a:extLst>
                    <a:ext uri="{FF2B5EF4-FFF2-40B4-BE49-F238E27FC236}">
                      <a16:creationId xmlns:a16="http://schemas.microsoft.com/office/drawing/2014/main" id="{61424082-A99B-BFE1-1AC7-AD57B0E21DB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20" name="TextBox 445">
                  <a:extLst>
                    <a:ext uri="{FF2B5EF4-FFF2-40B4-BE49-F238E27FC236}">
                      <a16:creationId xmlns:a16="http://schemas.microsoft.com/office/drawing/2014/main" id="{AA1634D9-A6C5-6C59-94C4-0A0B10CCBF7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13" name="Group 446">
                <a:extLst>
                  <a:ext uri="{FF2B5EF4-FFF2-40B4-BE49-F238E27FC236}">
                    <a16:creationId xmlns:a16="http://schemas.microsoft.com/office/drawing/2014/main" id="{AFA77180-9E02-4AF0-1564-A51830153D1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17" name="Freeform 447">
                  <a:extLst>
                    <a:ext uri="{FF2B5EF4-FFF2-40B4-BE49-F238E27FC236}">
                      <a16:creationId xmlns:a16="http://schemas.microsoft.com/office/drawing/2014/main" id="{51168DB2-C13D-FB77-2822-B555F7489FF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18" name="TextBox 448">
                  <a:extLst>
                    <a:ext uri="{FF2B5EF4-FFF2-40B4-BE49-F238E27FC236}">
                      <a16:creationId xmlns:a16="http://schemas.microsoft.com/office/drawing/2014/main" id="{9E596BFE-5E71-5177-99AD-F9E6E064E81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14" name="Group 449">
                <a:extLst>
                  <a:ext uri="{FF2B5EF4-FFF2-40B4-BE49-F238E27FC236}">
                    <a16:creationId xmlns:a16="http://schemas.microsoft.com/office/drawing/2014/main" id="{012F5949-20DD-FE4F-6038-E9F53EF755F9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15" name="Freeform 450">
                  <a:extLst>
                    <a:ext uri="{FF2B5EF4-FFF2-40B4-BE49-F238E27FC236}">
                      <a16:creationId xmlns:a16="http://schemas.microsoft.com/office/drawing/2014/main" id="{9DBF9CF6-95A4-ED05-25EA-4598AB101F2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16" name="TextBox 451">
                  <a:extLst>
                    <a:ext uri="{FF2B5EF4-FFF2-40B4-BE49-F238E27FC236}">
                      <a16:creationId xmlns:a16="http://schemas.microsoft.com/office/drawing/2014/main" id="{3A9C14EE-E91B-2368-2252-C3C921B2BF8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21" name="Group 452">
              <a:extLst>
                <a:ext uri="{FF2B5EF4-FFF2-40B4-BE49-F238E27FC236}">
                  <a16:creationId xmlns:a16="http://schemas.microsoft.com/office/drawing/2014/main" id="{4DB3FD8C-9703-F7CB-08B6-09800B9AC1CC}"/>
                </a:ext>
              </a:extLst>
            </p:cNvPr>
            <p:cNvGrpSpPr/>
            <p:nvPr userDrawn="1"/>
          </p:nvGrpSpPr>
          <p:grpSpPr>
            <a:xfrm rot="5400000">
              <a:off x="6174621" y="2731788"/>
              <a:ext cx="700913" cy="700913"/>
              <a:chOff x="0" y="0"/>
              <a:chExt cx="1401826" cy="1401826"/>
            </a:xfrm>
          </p:grpSpPr>
          <p:grpSp>
            <p:nvGrpSpPr>
              <p:cNvPr id="422" name="Group 453">
                <a:extLst>
                  <a:ext uri="{FF2B5EF4-FFF2-40B4-BE49-F238E27FC236}">
                    <a16:creationId xmlns:a16="http://schemas.microsoft.com/office/drawing/2014/main" id="{00F5ADA5-1E66-A4ED-7C08-BEC424BA2B2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29" name="Freeform 454">
                  <a:extLst>
                    <a:ext uri="{FF2B5EF4-FFF2-40B4-BE49-F238E27FC236}">
                      <a16:creationId xmlns:a16="http://schemas.microsoft.com/office/drawing/2014/main" id="{5DFBE686-5591-35DA-C103-1F0F3C63526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30" name="TextBox 455">
                  <a:extLst>
                    <a:ext uri="{FF2B5EF4-FFF2-40B4-BE49-F238E27FC236}">
                      <a16:creationId xmlns:a16="http://schemas.microsoft.com/office/drawing/2014/main" id="{DFE9B5FC-DD88-B4BD-9021-27C25A5801E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23" name="Group 456">
                <a:extLst>
                  <a:ext uri="{FF2B5EF4-FFF2-40B4-BE49-F238E27FC236}">
                    <a16:creationId xmlns:a16="http://schemas.microsoft.com/office/drawing/2014/main" id="{2A24F318-FA90-D29E-3BEF-3DC15E4E1D5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27" name="Freeform 457">
                  <a:extLst>
                    <a:ext uri="{FF2B5EF4-FFF2-40B4-BE49-F238E27FC236}">
                      <a16:creationId xmlns:a16="http://schemas.microsoft.com/office/drawing/2014/main" id="{6057772F-F56E-EC21-5AEA-E63EAAEFDD3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28" name="TextBox 458">
                  <a:extLst>
                    <a:ext uri="{FF2B5EF4-FFF2-40B4-BE49-F238E27FC236}">
                      <a16:creationId xmlns:a16="http://schemas.microsoft.com/office/drawing/2014/main" id="{C4E49778-9439-FB71-6064-CA990F8CA37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24" name="Group 459">
                <a:extLst>
                  <a:ext uri="{FF2B5EF4-FFF2-40B4-BE49-F238E27FC236}">
                    <a16:creationId xmlns:a16="http://schemas.microsoft.com/office/drawing/2014/main" id="{2F954C6B-D426-4D67-BCDB-658EE1C2AB3C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25" name="Freeform 460">
                  <a:extLst>
                    <a:ext uri="{FF2B5EF4-FFF2-40B4-BE49-F238E27FC236}">
                      <a16:creationId xmlns:a16="http://schemas.microsoft.com/office/drawing/2014/main" id="{4F0723EE-E0F5-99A0-D5A8-277260C2CC1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26" name="TextBox 461">
                  <a:extLst>
                    <a:ext uri="{FF2B5EF4-FFF2-40B4-BE49-F238E27FC236}">
                      <a16:creationId xmlns:a16="http://schemas.microsoft.com/office/drawing/2014/main" id="{0153BA7D-55FA-D466-474C-2108C514C3B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31" name="Group 462">
              <a:extLst>
                <a:ext uri="{FF2B5EF4-FFF2-40B4-BE49-F238E27FC236}">
                  <a16:creationId xmlns:a16="http://schemas.microsoft.com/office/drawing/2014/main" id="{5C4144A2-5AAB-8249-42A8-1A1E6C03894E}"/>
                </a:ext>
              </a:extLst>
            </p:cNvPr>
            <p:cNvGrpSpPr/>
            <p:nvPr userDrawn="1"/>
          </p:nvGrpSpPr>
          <p:grpSpPr>
            <a:xfrm rot="-10800000">
              <a:off x="6174621" y="3580949"/>
              <a:ext cx="700913" cy="700913"/>
              <a:chOff x="0" y="0"/>
              <a:chExt cx="1401826" cy="1401826"/>
            </a:xfrm>
          </p:grpSpPr>
          <p:grpSp>
            <p:nvGrpSpPr>
              <p:cNvPr id="432" name="Group 463">
                <a:extLst>
                  <a:ext uri="{FF2B5EF4-FFF2-40B4-BE49-F238E27FC236}">
                    <a16:creationId xmlns:a16="http://schemas.microsoft.com/office/drawing/2014/main" id="{B68D583E-6DA6-CB54-5738-826F72781E3A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39" name="Freeform 464">
                  <a:extLst>
                    <a:ext uri="{FF2B5EF4-FFF2-40B4-BE49-F238E27FC236}">
                      <a16:creationId xmlns:a16="http://schemas.microsoft.com/office/drawing/2014/main" id="{57097CFC-02A4-0053-97BB-A19E3AEC8B7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40" name="TextBox 465">
                  <a:extLst>
                    <a:ext uri="{FF2B5EF4-FFF2-40B4-BE49-F238E27FC236}">
                      <a16:creationId xmlns:a16="http://schemas.microsoft.com/office/drawing/2014/main" id="{D932D00E-4169-5D83-D478-027843E4B79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33" name="Group 466">
                <a:extLst>
                  <a:ext uri="{FF2B5EF4-FFF2-40B4-BE49-F238E27FC236}">
                    <a16:creationId xmlns:a16="http://schemas.microsoft.com/office/drawing/2014/main" id="{E0C6E179-403F-A33A-E538-2091636C04C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37" name="Freeform 467">
                  <a:extLst>
                    <a:ext uri="{FF2B5EF4-FFF2-40B4-BE49-F238E27FC236}">
                      <a16:creationId xmlns:a16="http://schemas.microsoft.com/office/drawing/2014/main" id="{A47B7F30-F0CE-56AD-EABF-E656DD2171C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38" name="TextBox 468">
                  <a:extLst>
                    <a:ext uri="{FF2B5EF4-FFF2-40B4-BE49-F238E27FC236}">
                      <a16:creationId xmlns:a16="http://schemas.microsoft.com/office/drawing/2014/main" id="{BE6E8C79-018F-2C24-E953-838AF49448A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34" name="Group 469">
                <a:extLst>
                  <a:ext uri="{FF2B5EF4-FFF2-40B4-BE49-F238E27FC236}">
                    <a16:creationId xmlns:a16="http://schemas.microsoft.com/office/drawing/2014/main" id="{E450A8F9-3508-25A2-B086-2878870AD3CB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35" name="Freeform 470">
                  <a:extLst>
                    <a:ext uri="{FF2B5EF4-FFF2-40B4-BE49-F238E27FC236}">
                      <a16:creationId xmlns:a16="http://schemas.microsoft.com/office/drawing/2014/main" id="{8F808DF0-CFBC-7C34-60C2-0E6560C3F84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36" name="TextBox 471">
                  <a:extLst>
                    <a:ext uri="{FF2B5EF4-FFF2-40B4-BE49-F238E27FC236}">
                      <a16:creationId xmlns:a16="http://schemas.microsoft.com/office/drawing/2014/main" id="{535704E4-1159-84CD-5D73-CB83D453591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41" name="Group 472">
              <a:extLst>
                <a:ext uri="{FF2B5EF4-FFF2-40B4-BE49-F238E27FC236}">
                  <a16:creationId xmlns:a16="http://schemas.microsoft.com/office/drawing/2014/main" id="{1F532450-2358-1A5C-F640-BF010D811CCA}"/>
                </a:ext>
              </a:extLst>
            </p:cNvPr>
            <p:cNvGrpSpPr/>
            <p:nvPr userDrawn="1"/>
          </p:nvGrpSpPr>
          <p:grpSpPr>
            <a:xfrm>
              <a:off x="6174621" y="184304"/>
              <a:ext cx="700913" cy="700913"/>
              <a:chOff x="0" y="0"/>
              <a:chExt cx="1401826" cy="1401826"/>
            </a:xfrm>
          </p:grpSpPr>
          <p:grpSp>
            <p:nvGrpSpPr>
              <p:cNvPr id="442" name="Group 473">
                <a:extLst>
                  <a:ext uri="{FF2B5EF4-FFF2-40B4-BE49-F238E27FC236}">
                    <a16:creationId xmlns:a16="http://schemas.microsoft.com/office/drawing/2014/main" id="{F862888C-01E8-0B66-0262-0DE9522B8203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49" name="Freeform 474">
                  <a:extLst>
                    <a:ext uri="{FF2B5EF4-FFF2-40B4-BE49-F238E27FC236}">
                      <a16:creationId xmlns:a16="http://schemas.microsoft.com/office/drawing/2014/main" id="{6D643EEF-42AE-367D-2460-7D2EDF9FD6B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50" name="TextBox 475">
                  <a:extLst>
                    <a:ext uri="{FF2B5EF4-FFF2-40B4-BE49-F238E27FC236}">
                      <a16:creationId xmlns:a16="http://schemas.microsoft.com/office/drawing/2014/main" id="{77D87FE9-E481-E3CF-6032-3AE6A4DAB2B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43" name="Group 476">
                <a:extLst>
                  <a:ext uri="{FF2B5EF4-FFF2-40B4-BE49-F238E27FC236}">
                    <a16:creationId xmlns:a16="http://schemas.microsoft.com/office/drawing/2014/main" id="{117D5098-B4E4-C30B-BBC6-4DB69441ED7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47" name="Freeform 477">
                  <a:extLst>
                    <a:ext uri="{FF2B5EF4-FFF2-40B4-BE49-F238E27FC236}">
                      <a16:creationId xmlns:a16="http://schemas.microsoft.com/office/drawing/2014/main" id="{600FD121-7FC5-20D9-8E7F-BA4D06073D3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48" name="TextBox 478">
                  <a:extLst>
                    <a:ext uri="{FF2B5EF4-FFF2-40B4-BE49-F238E27FC236}">
                      <a16:creationId xmlns:a16="http://schemas.microsoft.com/office/drawing/2014/main" id="{CBA7D09C-8939-DB59-0ADF-12EBCA57322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44" name="Group 479">
                <a:extLst>
                  <a:ext uri="{FF2B5EF4-FFF2-40B4-BE49-F238E27FC236}">
                    <a16:creationId xmlns:a16="http://schemas.microsoft.com/office/drawing/2014/main" id="{A70D6BAB-C5DB-EBAC-816E-75DD8902B0B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45" name="Freeform 480">
                  <a:extLst>
                    <a:ext uri="{FF2B5EF4-FFF2-40B4-BE49-F238E27FC236}">
                      <a16:creationId xmlns:a16="http://schemas.microsoft.com/office/drawing/2014/main" id="{BA4C4590-2710-D82E-B6B0-521E56AE07E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46" name="TextBox 481">
                  <a:extLst>
                    <a:ext uri="{FF2B5EF4-FFF2-40B4-BE49-F238E27FC236}">
                      <a16:creationId xmlns:a16="http://schemas.microsoft.com/office/drawing/2014/main" id="{D1776266-35A7-0341-0481-062E612D0C8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51" name="Group 482">
              <a:extLst>
                <a:ext uri="{FF2B5EF4-FFF2-40B4-BE49-F238E27FC236}">
                  <a16:creationId xmlns:a16="http://schemas.microsoft.com/office/drawing/2014/main" id="{D6D80244-F3AA-2AAA-B823-C30B38819837}"/>
                </a:ext>
              </a:extLst>
            </p:cNvPr>
            <p:cNvGrpSpPr/>
            <p:nvPr userDrawn="1"/>
          </p:nvGrpSpPr>
          <p:grpSpPr>
            <a:xfrm rot="-10800000">
              <a:off x="6174621" y="1033465"/>
              <a:ext cx="700913" cy="700913"/>
              <a:chOff x="0" y="0"/>
              <a:chExt cx="1401826" cy="1401826"/>
            </a:xfrm>
          </p:grpSpPr>
          <p:grpSp>
            <p:nvGrpSpPr>
              <p:cNvPr id="452" name="Group 483">
                <a:extLst>
                  <a:ext uri="{FF2B5EF4-FFF2-40B4-BE49-F238E27FC236}">
                    <a16:creationId xmlns:a16="http://schemas.microsoft.com/office/drawing/2014/main" id="{1218D69D-2D84-8BEC-AF2F-83586AE65455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59" name="Freeform 484">
                  <a:extLst>
                    <a:ext uri="{FF2B5EF4-FFF2-40B4-BE49-F238E27FC236}">
                      <a16:creationId xmlns:a16="http://schemas.microsoft.com/office/drawing/2014/main" id="{EB4F8B44-52E0-C1AE-188A-421F2C240DF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60" name="TextBox 485">
                  <a:extLst>
                    <a:ext uri="{FF2B5EF4-FFF2-40B4-BE49-F238E27FC236}">
                      <a16:creationId xmlns:a16="http://schemas.microsoft.com/office/drawing/2014/main" id="{57B41B3E-4215-FF25-8E90-27947D74187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53" name="Group 486">
                <a:extLst>
                  <a:ext uri="{FF2B5EF4-FFF2-40B4-BE49-F238E27FC236}">
                    <a16:creationId xmlns:a16="http://schemas.microsoft.com/office/drawing/2014/main" id="{437BA77E-59EE-3F16-03F1-9EDD5B00F520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57" name="Freeform 487">
                  <a:extLst>
                    <a:ext uri="{FF2B5EF4-FFF2-40B4-BE49-F238E27FC236}">
                      <a16:creationId xmlns:a16="http://schemas.microsoft.com/office/drawing/2014/main" id="{6071B1C7-A940-FC41-0295-C058FAFB213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58" name="TextBox 488">
                  <a:extLst>
                    <a:ext uri="{FF2B5EF4-FFF2-40B4-BE49-F238E27FC236}">
                      <a16:creationId xmlns:a16="http://schemas.microsoft.com/office/drawing/2014/main" id="{DDAA6A27-760D-CEA5-AE4B-F693EABB726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54" name="Group 489">
                <a:extLst>
                  <a:ext uri="{FF2B5EF4-FFF2-40B4-BE49-F238E27FC236}">
                    <a16:creationId xmlns:a16="http://schemas.microsoft.com/office/drawing/2014/main" id="{7BA965AD-1955-678E-232F-88D050299B45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55" name="Freeform 490">
                  <a:extLst>
                    <a:ext uri="{FF2B5EF4-FFF2-40B4-BE49-F238E27FC236}">
                      <a16:creationId xmlns:a16="http://schemas.microsoft.com/office/drawing/2014/main" id="{F2810A48-FFED-8794-7789-739A396DA3A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56" name="TextBox 491">
                  <a:extLst>
                    <a:ext uri="{FF2B5EF4-FFF2-40B4-BE49-F238E27FC236}">
                      <a16:creationId xmlns:a16="http://schemas.microsoft.com/office/drawing/2014/main" id="{498C4A3E-873C-6AAF-D427-94E15A3EB7A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61" name="Group 492">
              <a:extLst>
                <a:ext uri="{FF2B5EF4-FFF2-40B4-BE49-F238E27FC236}">
                  <a16:creationId xmlns:a16="http://schemas.microsoft.com/office/drawing/2014/main" id="{A6E44C0C-5470-0A63-244A-652558BC0007}"/>
                </a:ext>
              </a:extLst>
            </p:cNvPr>
            <p:cNvGrpSpPr/>
            <p:nvPr userDrawn="1"/>
          </p:nvGrpSpPr>
          <p:grpSpPr>
            <a:xfrm>
              <a:off x="6168357" y="1882627"/>
              <a:ext cx="707176" cy="700913"/>
              <a:chOff x="0" y="0"/>
              <a:chExt cx="1414352" cy="1401826"/>
            </a:xfrm>
          </p:grpSpPr>
          <p:grpSp>
            <p:nvGrpSpPr>
              <p:cNvPr id="462" name="Group 493">
                <a:extLst>
                  <a:ext uri="{FF2B5EF4-FFF2-40B4-BE49-F238E27FC236}">
                    <a16:creationId xmlns:a16="http://schemas.microsoft.com/office/drawing/2014/main" id="{B4AEBAE5-A869-52D5-0E4F-36CED9C9B48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69" name="Freeform 494">
                  <a:extLst>
                    <a:ext uri="{FF2B5EF4-FFF2-40B4-BE49-F238E27FC236}">
                      <a16:creationId xmlns:a16="http://schemas.microsoft.com/office/drawing/2014/main" id="{7F4321D2-5903-1F7B-C01F-BEA54FD0D96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70" name="TextBox 495">
                  <a:extLst>
                    <a:ext uri="{FF2B5EF4-FFF2-40B4-BE49-F238E27FC236}">
                      <a16:creationId xmlns:a16="http://schemas.microsoft.com/office/drawing/2014/main" id="{10339DB0-C9AF-AE78-E4A0-16A0742A32C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63" name="Group 496">
                <a:extLst>
                  <a:ext uri="{FF2B5EF4-FFF2-40B4-BE49-F238E27FC236}">
                    <a16:creationId xmlns:a16="http://schemas.microsoft.com/office/drawing/2014/main" id="{D298B3C3-2C73-C96B-1961-7B2EC6649D8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67" name="Freeform 497">
                  <a:extLst>
                    <a:ext uri="{FF2B5EF4-FFF2-40B4-BE49-F238E27FC236}">
                      <a16:creationId xmlns:a16="http://schemas.microsoft.com/office/drawing/2014/main" id="{3503C0C0-AA41-4BD6-97A0-3C639DF7A4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68" name="TextBox 498">
                  <a:extLst>
                    <a:ext uri="{FF2B5EF4-FFF2-40B4-BE49-F238E27FC236}">
                      <a16:creationId xmlns:a16="http://schemas.microsoft.com/office/drawing/2014/main" id="{81ECA2A8-D2C8-364A-651C-716DB6FDD47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64" name="Group 499">
                <a:extLst>
                  <a:ext uri="{FF2B5EF4-FFF2-40B4-BE49-F238E27FC236}">
                    <a16:creationId xmlns:a16="http://schemas.microsoft.com/office/drawing/2014/main" id="{F51F8AE6-C4B2-BDE9-9EEF-4BFE8C0BE34E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65" name="Freeform 500">
                  <a:extLst>
                    <a:ext uri="{FF2B5EF4-FFF2-40B4-BE49-F238E27FC236}">
                      <a16:creationId xmlns:a16="http://schemas.microsoft.com/office/drawing/2014/main" id="{91A6F36F-67A8-B79A-AE91-BD6C8DEFD10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66" name="TextBox 501">
                  <a:extLst>
                    <a:ext uri="{FF2B5EF4-FFF2-40B4-BE49-F238E27FC236}">
                      <a16:creationId xmlns:a16="http://schemas.microsoft.com/office/drawing/2014/main" id="{6B071250-6BAD-9614-5D69-DC8425F5CE3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71" name="Group 502">
              <a:extLst>
                <a:ext uri="{FF2B5EF4-FFF2-40B4-BE49-F238E27FC236}">
                  <a16:creationId xmlns:a16="http://schemas.microsoft.com/office/drawing/2014/main" id="{88686526-6CA6-82F3-16D3-B550EB95BC35}"/>
                </a:ext>
              </a:extLst>
            </p:cNvPr>
            <p:cNvGrpSpPr/>
            <p:nvPr userDrawn="1"/>
          </p:nvGrpSpPr>
          <p:grpSpPr>
            <a:xfrm rot="5400000">
              <a:off x="7022894" y="5279272"/>
              <a:ext cx="707176" cy="700913"/>
              <a:chOff x="0" y="0"/>
              <a:chExt cx="1414352" cy="1401826"/>
            </a:xfrm>
          </p:grpSpPr>
          <p:grpSp>
            <p:nvGrpSpPr>
              <p:cNvPr id="472" name="Group 503">
                <a:extLst>
                  <a:ext uri="{FF2B5EF4-FFF2-40B4-BE49-F238E27FC236}">
                    <a16:creationId xmlns:a16="http://schemas.microsoft.com/office/drawing/2014/main" id="{B0CF609E-D52F-4C65-8161-861B2AED94C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79" name="Freeform 504">
                  <a:extLst>
                    <a:ext uri="{FF2B5EF4-FFF2-40B4-BE49-F238E27FC236}">
                      <a16:creationId xmlns:a16="http://schemas.microsoft.com/office/drawing/2014/main" id="{A0E98429-45AC-6F1A-F486-2F8A4E6B281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0" name="TextBox 505">
                  <a:extLst>
                    <a:ext uri="{FF2B5EF4-FFF2-40B4-BE49-F238E27FC236}">
                      <a16:creationId xmlns:a16="http://schemas.microsoft.com/office/drawing/2014/main" id="{E6DA1D4C-DBCA-7638-0573-B02E4D9A00C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73" name="Group 506">
                <a:extLst>
                  <a:ext uri="{FF2B5EF4-FFF2-40B4-BE49-F238E27FC236}">
                    <a16:creationId xmlns:a16="http://schemas.microsoft.com/office/drawing/2014/main" id="{3DCD1002-8D00-7689-919C-1773A1488A9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77" name="Freeform 507">
                  <a:extLst>
                    <a:ext uri="{FF2B5EF4-FFF2-40B4-BE49-F238E27FC236}">
                      <a16:creationId xmlns:a16="http://schemas.microsoft.com/office/drawing/2014/main" id="{047CF968-43E1-5128-20AB-CA1D5B7CBCA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78" name="TextBox 508">
                  <a:extLst>
                    <a:ext uri="{FF2B5EF4-FFF2-40B4-BE49-F238E27FC236}">
                      <a16:creationId xmlns:a16="http://schemas.microsoft.com/office/drawing/2014/main" id="{6AE34713-5123-D67C-C309-9EA18466196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74" name="Group 509">
                <a:extLst>
                  <a:ext uri="{FF2B5EF4-FFF2-40B4-BE49-F238E27FC236}">
                    <a16:creationId xmlns:a16="http://schemas.microsoft.com/office/drawing/2014/main" id="{D90F6AD7-6B99-93CD-7FDD-F3511D19D3F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475" name="Freeform 510">
                  <a:extLst>
                    <a:ext uri="{FF2B5EF4-FFF2-40B4-BE49-F238E27FC236}">
                      <a16:creationId xmlns:a16="http://schemas.microsoft.com/office/drawing/2014/main" id="{0816596C-D92D-ACAF-0EEC-3EBB777409C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76" name="TextBox 511">
                  <a:extLst>
                    <a:ext uri="{FF2B5EF4-FFF2-40B4-BE49-F238E27FC236}">
                      <a16:creationId xmlns:a16="http://schemas.microsoft.com/office/drawing/2014/main" id="{BA6E6B29-BFB9-7C56-A5BD-805F776CDA5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81" name="Group 512">
              <a:extLst>
                <a:ext uri="{FF2B5EF4-FFF2-40B4-BE49-F238E27FC236}">
                  <a16:creationId xmlns:a16="http://schemas.microsoft.com/office/drawing/2014/main" id="{6F509E55-42D7-F114-0FDC-07F61B95F055}"/>
                </a:ext>
              </a:extLst>
            </p:cNvPr>
            <p:cNvGrpSpPr/>
            <p:nvPr userDrawn="1"/>
          </p:nvGrpSpPr>
          <p:grpSpPr>
            <a:xfrm>
              <a:off x="7029159" y="2731788"/>
              <a:ext cx="700913" cy="700913"/>
              <a:chOff x="0" y="0"/>
              <a:chExt cx="1401826" cy="1401826"/>
            </a:xfrm>
          </p:grpSpPr>
          <p:grpSp>
            <p:nvGrpSpPr>
              <p:cNvPr id="482" name="Group 513">
                <a:extLst>
                  <a:ext uri="{FF2B5EF4-FFF2-40B4-BE49-F238E27FC236}">
                    <a16:creationId xmlns:a16="http://schemas.microsoft.com/office/drawing/2014/main" id="{F8AF1911-6FFA-A00B-EBDC-6D498F7862D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89" name="Freeform 514">
                  <a:extLst>
                    <a:ext uri="{FF2B5EF4-FFF2-40B4-BE49-F238E27FC236}">
                      <a16:creationId xmlns:a16="http://schemas.microsoft.com/office/drawing/2014/main" id="{12E57741-98D9-DE23-C64D-0DB59750568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90" name="TextBox 515">
                  <a:extLst>
                    <a:ext uri="{FF2B5EF4-FFF2-40B4-BE49-F238E27FC236}">
                      <a16:creationId xmlns:a16="http://schemas.microsoft.com/office/drawing/2014/main" id="{2ABDC773-0EC1-9F11-E528-EE193520A1A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83" name="Group 516">
                <a:extLst>
                  <a:ext uri="{FF2B5EF4-FFF2-40B4-BE49-F238E27FC236}">
                    <a16:creationId xmlns:a16="http://schemas.microsoft.com/office/drawing/2014/main" id="{B6D7E88D-A5DE-E7AE-BCFE-5B4E9362F4A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87" name="Freeform 517">
                  <a:extLst>
                    <a:ext uri="{FF2B5EF4-FFF2-40B4-BE49-F238E27FC236}">
                      <a16:creationId xmlns:a16="http://schemas.microsoft.com/office/drawing/2014/main" id="{A4955330-6CCF-C932-BC0F-8728253A09C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8" name="TextBox 518">
                  <a:extLst>
                    <a:ext uri="{FF2B5EF4-FFF2-40B4-BE49-F238E27FC236}">
                      <a16:creationId xmlns:a16="http://schemas.microsoft.com/office/drawing/2014/main" id="{656211CE-1759-EEAF-23EC-3AF5A9626D4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84" name="Group 519">
                <a:extLst>
                  <a:ext uri="{FF2B5EF4-FFF2-40B4-BE49-F238E27FC236}">
                    <a16:creationId xmlns:a16="http://schemas.microsoft.com/office/drawing/2014/main" id="{32F6AAD8-47B3-1E6B-2C41-5E1F19496764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85" name="Freeform 520">
                  <a:extLst>
                    <a:ext uri="{FF2B5EF4-FFF2-40B4-BE49-F238E27FC236}">
                      <a16:creationId xmlns:a16="http://schemas.microsoft.com/office/drawing/2014/main" id="{AFE9F2FC-47CE-0CCF-BFBF-13601500679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86" name="TextBox 521">
                  <a:extLst>
                    <a:ext uri="{FF2B5EF4-FFF2-40B4-BE49-F238E27FC236}">
                      <a16:creationId xmlns:a16="http://schemas.microsoft.com/office/drawing/2014/main" id="{CAF517B2-B881-8CAE-580E-950EA01EB6E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491" name="Group 522">
              <a:extLst>
                <a:ext uri="{FF2B5EF4-FFF2-40B4-BE49-F238E27FC236}">
                  <a16:creationId xmlns:a16="http://schemas.microsoft.com/office/drawing/2014/main" id="{CBA1E238-53E4-B7EA-549D-C16D9B7578D1}"/>
                </a:ext>
              </a:extLst>
            </p:cNvPr>
            <p:cNvGrpSpPr/>
            <p:nvPr userDrawn="1"/>
          </p:nvGrpSpPr>
          <p:grpSpPr>
            <a:xfrm rot="5400000">
              <a:off x="7029159" y="3580949"/>
              <a:ext cx="700913" cy="700913"/>
              <a:chOff x="0" y="0"/>
              <a:chExt cx="1401826" cy="1401826"/>
            </a:xfrm>
          </p:grpSpPr>
          <p:grpSp>
            <p:nvGrpSpPr>
              <p:cNvPr id="492" name="Group 523">
                <a:extLst>
                  <a:ext uri="{FF2B5EF4-FFF2-40B4-BE49-F238E27FC236}">
                    <a16:creationId xmlns:a16="http://schemas.microsoft.com/office/drawing/2014/main" id="{901C983F-DD51-1F5A-7E62-111FDE753CB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499" name="Freeform 524">
                  <a:extLst>
                    <a:ext uri="{FF2B5EF4-FFF2-40B4-BE49-F238E27FC236}">
                      <a16:creationId xmlns:a16="http://schemas.microsoft.com/office/drawing/2014/main" id="{F446AB41-47C6-0A2D-6CA1-B9039457CFD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00" name="TextBox 525">
                  <a:extLst>
                    <a:ext uri="{FF2B5EF4-FFF2-40B4-BE49-F238E27FC236}">
                      <a16:creationId xmlns:a16="http://schemas.microsoft.com/office/drawing/2014/main" id="{1A5FCF44-8356-C95E-F670-228EF9FC4FB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93" name="Group 526">
                <a:extLst>
                  <a:ext uri="{FF2B5EF4-FFF2-40B4-BE49-F238E27FC236}">
                    <a16:creationId xmlns:a16="http://schemas.microsoft.com/office/drawing/2014/main" id="{4DC30181-EFBD-5905-9C7B-BB2D0F53EAF3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497" name="Freeform 527">
                  <a:extLst>
                    <a:ext uri="{FF2B5EF4-FFF2-40B4-BE49-F238E27FC236}">
                      <a16:creationId xmlns:a16="http://schemas.microsoft.com/office/drawing/2014/main" id="{DB89AF69-51CC-95DE-727F-C05BF248089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98" name="TextBox 528">
                  <a:extLst>
                    <a:ext uri="{FF2B5EF4-FFF2-40B4-BE49-F238E27FC236}">
                      <a16:creationId xmlns:a16="http://schemas.microsoft.com/office/drawing/2014/main" id="{E4959848-B969-5324-FB09-9206AF770CF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494" name="Group 529">
                <a:extLst>
                  <a:ext uri="{FF2B5EF4-FFF2-40B4-BE49-F238E27FC236}">
                    <a16:creationId xmlns:a16="http://schemas.microsoft.com/office/drawing/2014/main" id="{0BFF4122-F143-320C-C39F-C05A6E255D4D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495" name="Freeform 530">
                  <a:extLst>
                    <a:ext uri="{FF2B5EF4-FFF2-40B4-BE49-F238E27FC236}">
                      <a16:creationId xmlns:a16="http://schemas.microsoft.com/office/drawing/2014/main" id="{70E24E28-A627-8E7C-618D-B2F6D32ECAC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496" name="TextBox 531">
                  <a:extLst>
                    <a:ext uri="{FF2B5EF4-FFF2-40B4-BE49-F238E27FC236}">
                      <a16:creationId xmlns:a16="http://schemas.microsoft.com/office/drawing/2014/main" id="{F813FEA3-8A43-FF98-8761-2BA787B2524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01" name="Group 532">
              <a:extLst>
                <a:ext uri="{FF2B5EF4-FFF2-40B4-BE49-F238E27FC236}">
                  <a16:creationId xmlns:a16="http://schemas.microsoft.com/office/drawing/2014/main" id="{A10B72AB-0F6B-2253-ECD2-818F22692CB0}"/>
                </a:ext>
              </a:extLst>
            </p:cNvPr>
            <p:cNvGrpSpPr/>
            <p:nvPr userDrawn="1"/>
          </p:nvGrpSpPr>
          <p:grpSpPr>
            <a:xfrm>
              <a:off x="7022895" y="4430111"/>
              <a:ext cx="187549" cy="700913"/>
              <a:chOff x="0" y="0"/>
              <a:chExt cx="193323" cy="722489"/>
            </a:xfrm>
          </p:grpSpPr>
          <p:sp>
            <p:nvSpPr>
              <p:cNvPr id="502" name="Freeform 533">
                <a:extLst>
                  <a:ext uri="{FF2B5EF4-FFF2-40B4-BE49-F238E27FC236}">
                    <a16:creationId xmlns:a16="http://schemas.microsoft.com/office/drawing/2014/main" id="{874B7FEF-BB9C-94B1-F304-0A4E847CE251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03" name="TextBox 534">
                <a:extLst>
                  <a:ext uri="{FF2B5EF4-FFF2-40B4-BE49-F238E27FC236}">
                    <a16:creationId xmlns:a16="http://schemas.microsoft.com/office/drawing/2014/main" id="{75AAB4A4-12BA-12F2-15E2-2E3178A1975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504" name="Group 535">
              <a:extLst>
                <a:ext uri="{FF2B5EF4-FFF2-40B4-BE49-F238E27FC236}">
                  <a16:creationId xmlns:a16="http://schemas.microsoft.com/office/drawing/2014/main" id="{DCE45B02-CDDA-2ADB-79BD-A76881657CBF}"/>
                </a:ext>
              </a:extLst>
            </p:cNvPr>
            <p:cNvGrpSpPr/>
            <p:nvPr userDrawn="1"/>
          </p:nvGrpSpPr>
          <p:grpSpPr>
            <a:xfrm rot="-5400000">
              <a:off x="7279577" y="4686793"/>
              <a:ext cx="187549" cy="700913"/>
              <a:chOff x="0" y="0"/>
              <a:chExt cx="193323" cy="722489"/>
            </a:xfrm>
          </p:grpSpPr>
          <p:sp>
            <p:nvSpPr>
              <p:cNvPr id="505" name="Freeform 536">
                <a:extLst>
                  <a:ext uri="{FF2B5EF4-FFF2-40B4-BE49-F238E27FC236}">
                    <a16:creationId xmlns:a16="http://schemas.microsoft.com/office/drawing/2014/main" id="{A4B94979-5612-B78D-A1CC-07CA542DFDF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06" name="TextBox 537">
                <a:extLst>
                  <a:ext uri="{FF2B5EF4-FFF2-40B4-BE49-F238E27FC236}">
                    <a16:creationId xmlns:a16="http://schemas.microsoft.com/office/drawing/2014/main" id="{ED992367-1BD0-F69E-5A7C-31F8C645681D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507" name="Group 538">
              <a:extLst>
                <a:ext uri="{FF2B5EF4-FFF2-40B4-BE49-F238E27FC236}">
                  <a16:creationId xmlns:a16="http://schemas.microsoft.com/office/drawing/2014/main" id="{FB87BF1D-A897-D08F-4495-929CCF6D4D01}"/>
                </a:ext>
              </a:extLst>
            </p:cNvPr>
            <p:cNvGrpSpPr/>
            <p:nvPr userDrawn="1"/>
          </p:nvGrpSpPr>
          <p:grpSpPr>
            <a:xfrm rot="-8100000">
              <a:off x="7702559" y="3475450"/>
              <a:ext cx="187549" cy="1776794"/>
              <a:chOff x="0" y="0"/>
              <a:chExt cx="193323" cy="1831488"/>
            </a:xfrm>
          </p:grpSpPr>
          <p:sp>
            <p:nvSpPr>
              <p:cNvPr id="508" name="Freeform 539">
                <a:extLst>
                  <a:ext uri="{FF2B5EF4-FFF2-40B4-BE49-F238E27FC236}">
                    <a16:creationId xmlns:a16="http://schemas.microsoft.com/office/drawing/2014/main" id="{FCB45470-8C89-11E0-6EFD-8C3CA32D3226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31488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31488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31488"/>
                    </a:lnTo>
                    <a:lnTo>
                      <a:pt x="0" y="1831488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09" name="TextBox 540">
                <a:extLst>
                  <a:ext uri="{FF2B5EF4-FFF2-40B4-BE49-F238E27FC236}">
                    <a16:creationId xmlns:a16="http://schemas.microsoft.com/office/drawing/2014/main" id="{C3D63B38-7362-93AE-4569-DF6F784C9D8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9588"/>
              </a:xfrm>
              <a:prstGeom prst="rect">
                <a:avLst/>
              </a:prstGeom>
            </p:spPr>
            <p:txBody>
              <a:bodyPr lIns="12980" tIns="12980" rIns="12980" bIns="12980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510" name="Group 541">
              <a:extLst>
                <a:ext uri="{FF2B5EF4-FFF2-40B4-BE49-F238E27FC236}">
                  <a16:creationId xmlns:a16="http://schemas.microsoft.com/office/drawing/2014/main" id="{815A3CB3-9CD8-3057-9786-F146B9D2E8EC}"/>
                </a:ext>
              </a:extLst>
            </p:cNvPr>
            <p:cNvGrpSpPr/>
            <p:nvPr userDrawn="1"/>
          </p:nvGrpSpPr>
          <p:grpSpPr>
            <a:xfrm rot="-5400000">
              <a:off x="7029159" y="1033465"/>
              <a:ext cx="700913" cy="700913"/>
              <a:chOff x="0" y="0"/>
              <a:chExt cx="1401826" cy="1401826"/>
            </a:xfrm>
          </p:grpSpPr>
          <p:grpSp>
            <p:nvGrpSpPr>
              <p:cNvPr id="511" name="Group 542">
                <a:extLst>
                  <a:ext uri="{FF2B5EF4-FFF2-40B4-BE49-F238E27FC236}">
                    <a16:creationId xmlns:a16="http://schemas.microsoft.com/office/drawing/2014/main" id="{488DD8DC-75D1-2E84-1F71-8265F397F23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18" name="Freeform 543">
                  <a:extLst>
                    <a:ext uri="{FF2B5EF4-FFF2-40B4-BE49-F238E27FC236}">
                      <a16:creationId xmlns:a16="http://schemas.microsoft.com/office/drawing/2014/main" id="{535C4900-EF5A-3BFE-489F-44275E92B3F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19" name="TextBox 544">
                  <a:extLst>
                    <a:ext uri="{FF2B5EF4-FFF2-40B4-BE49-F238E27FC236}">
                      <a16:creationId xmlns:a16="http://schemas.microsoft.com/office/drawing/2014/main" id="{C137C80F-FE80-10CE-D017-1BC506DDD48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12" name="Group 545">
                <a:extLst>
                  <a:ext uri="{FF2B5EF4-FFF2-40B4-BE49-F238E27FC236}">
                    <a16:creationId xmlns:a16="http://schemas.microsoft.com/office/drawing/2014/main" id="{B126BD10-2E8C-D50A-8003-8509679DF96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16" name="Freeform 546">
                  <a:extLst>
                    <a:ext uri="{FF2B5EF4-FFF2-40B4-BE49-F238E27FC236}">
                      <a16:creationId xmlns:a16="http://schemas.microsoft.com/office/drawing/2014/main" id="{280E534D-B7F8-7F94-1499-A026CC1B7A0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17" name="TextBox 547">
                  <a:extLst>
                    <a:ext uri="{FF2B5EF4-FFF2-40B4-BE49-F238E27FC236}">
                      <a16:creationId xmlns:a16="http://schemas.microsoft.com/office/drawing/2014/main" id="{9CF3F0BC-46DC-1A07-9F10-313F1D17866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13" name="Group 548">
                <a:extLst>
                  <a:ext uri="{FF2B5EF4-FFF2-40B4-BE49-F238E27FC236}">
                    <a16:creationId xmlns:a16="http://schemas.microsoft.com/office/drawing/2014/main" id="{4E3BBDFB-E57C-E303-C6D2-8368A89B25D8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514" name="Freeform 549">
                  <a:extLst>
                    <a:ext uri="{FF2B5EF4-FFF2-40B4-BE49-F238E27FC236}">
                      <a16:creationId xmlns:a16="http://schemas.microsoft.com/office/drawing/2014/main" id="{C5A7042D-2C1C-70F7-2C84-F70A2BBB9AF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15" name="TextBox 550">
                  <a:extLst>
                    <a:ext uri="{FF2B5EF4-FFF2-40B4-BE49-F238E27FC236}">
                      <a16:creationId xmlns:a16="http://schemas.microsoft.com/office/drawing/2014/main" id="{823A6240-214B-D6D0-831B-5CE818AD42C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20" name="Group 551">
              <a:extLst>
                <a:ext uri="{FF2B5EF4-FFF2-40B4-BE49-F238E27FC236}">
                  <a16:creationId xmlns:a16="http://schemas.microsoft.com/office/drawing/2014/main" id="{3D6928CC-AE58-4298-C38C-AA2F2BD34225}"/>
                </a:ext>
              </a:extLst>
            </p:cNvPr>
            <p:cNvGrpSpPr/>
            <p:nvPr userDrawn="1"/>
          </p:nvGrpSpPr>
          <p:grpSpPr>
            <a:xfrm rot="-10800000">
              <a:off x="7022894" y="1882627"/>
              <a:ext cx="707176" cy="700913"/>
              <a:chOff x="0" y="0"/>
              <a:chExt cx="1414352" cy="1401826"/>
            </a:xfrm>
          </p:grpSpPr>
          <p:grpSp>
            <p:nvGrpSpPr>
              <p:cNvPr id="521" name="Group 552">
                <a:extLst>
                  <a:ext uri="{FF2B5EF4-FFF2-40B4-BE49-F238E27FC236}">
                    <a16:creationId xmlns:a16="http://schemas.microsoft.com/office/drawing/2014/main" id="{E5C32F66-9908-7853-4763-D267A0DF42A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28" name="Freeform 553">
                  <a:extLst>
                    <a:ext uri="{FF2B5EF4-FFF2-40B4-BE49-F238E27FC236}">
                      <a16:creationId xmlns:a16="http://schemas.microsoft.com/office/drawing/2014/main" id="{61914F08-8E85-78FD-D310-39789DAD929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9" name="TextBox 554">
                  <a:extLst>
                    <a:ext uri="{FF2B5EF4-FFF2-40B4-BE49-F238E27FC236}">
                      <a16:creationId xmlns:a16="http://schemas.microsoft.com/office/drawing/2014/main" id="{0F7AE81A-7277-7852-E92B-A447814A64D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22" name="Group 555">
                <a:extLst>
                  <a:ext uri="{FF2B5EF4-FFF2-40B4-BE49-F238E27FC236}">
                    <a16:creationId xmlns:a16="http://schemas.microsoft.com/office/drawing/2014/main" id="{9CE2D4C1-2C33-D0BF-1C74-5BC799ED2F5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26" name="Freeform 556">
                  <a:extLst>
                    <a:ext uri="{FF2B5EF4-FFF2-40B4-BE49-F238E27FC236}">
                      <a16:creationId xmlns:a16="http://schemas.microsoft.com/office/drawing/2014/main" id="{A00B72A9-5EB9-33C5-E198-E61532C0AD2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7" name="TextBox 557">
                  <a:extLst>
                    <a:ext uri="{FF2B5EF4-FFF2-40B4-BE49-F238E27FC236}">
                      <a16:creationId xmlns:a16="http://schemas.microsoft.com/office/drawing/2014/main" id="{8C1FDC09-D69B-5A78-C497-7BA3D6AC35A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23" name="Group 558">
                <a:extLst>
                  <a:ext uri="{FF2B5EF4-FFF2-40B4-BE49-F238E27FC236}">
                    <a16:creationId xmlns:a16="http://schemas.microsoft.com/office/drawing/2014/main" id="{E8E090C2-957E-AD54-1150-02E731B6EA04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524" name="Freeform 559">
                  <a:extLst>
                    <a:ext uri="{FF2B5EF4-FFF2-40B4-BE49-F238E27FC236}">
                      <a16:creationId xmlns:a16="http://schemas.microsoft.com/office/drawing/2014/main" id="{D5465EC5-99E7-7F68-8332-10D0BB91D00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25" name="TextBox 560">
                  <a:extLst>
                    <a:ext uri="{FF2B5EF4-FFF2-40B4-BE49-F238E27FC236}">
                      <a16:creationId xmlns:a16="http://schemas.microsoft.com/office/drawing/2014/main" id="{A47D58AA-4971-B6D6-7B24-D2FEEB4F442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30" name="Group 561">
              <a:extLst>
                <a:ext uri="{FF2B5EF4-FFF2-40B4-BE49-F238E27FC236}">
                  <a16:creationId xmlns:a16="http://schemas.microsoft.com/office/drawing/2014/main" id="{EA20FED5-F60C-4FBC-119F-625415EF4228}"/>
                </a:ext>
              </a:extLst>
            </p:cNvPr>
            <p:cNvGrpSpPr/>
            <p:nvPr userDrawn="1"/>
          </p:nvGrpSpPr>
          <p:grpSpPr>
            <a:xfrm rot="-5400000">
              <a:off x="7877432" y="5279272"/>
              <a:ext cx="707176" cy="700913"/>
              <a:chOff x="0" y="0"/>
              <a:chExt cx="1414352" cy="1401826"/>
            </a:xfrm>
          </p:grpSpPr>
          <p:grpSp>
            <p:nvGrpSpPr>
              <p:cNvPr id="531" name="Group 562">
                <a:extLst>
                  <a:ext uri="{FF2B5EF4-FFF2-40B4-BE49-F238E27FC236}">
                    <a16:creationId xmlns:a16="http://schemas.microsoft.com/office/drawing/2014/main" id="{338712E1-4B3E-54DA-2ACF-850471DDC55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38" name="Freeform 563">
                  <a:extLst>
                    <a:ext uri="{FF2B5EF4-FFF2-40B4-BE49-F238E27FC236}">
                      <a16:creationId xmlns:a16="http://schemas.microsoft.com/office/drawing/2014/main" id="{EF702192-6E4E-9504-2D5A-9C411281459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39" name="TextBox 564">
                  <a:extLst>
                    <a:ext uri="{FF2B5EF4-FFF2-40B4-BE49-F238E27FC236}">
                      <a16:creationId xmlns:a16="http://schemas.microsoft.com/office/drawing/2014/main" id="{454C3FBB-EB08-F397-8BA1-EC1E5840CA4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32" name="Group 565">
                <a:extLst>
                  <a:ext uri="{FF2B5EF4-FFF2-40B4-BE49-F238E27FC236}">
                    <a16:creationId xmlns:a16="http://schemas.microsoft.com/office/drawing/2014/main" id="{EF8BBA66-F95B-91D6-FD03-8C163A46D491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36" name="Freeform 566">
                  <a:extLst>
                    <a:ext uri="{FF2B5EF4-FFF2-40B4-BE49-F238E27FC236}">
                      <a16:creationId xmlns:a16="http://schemas.microsoft.com/office/drawing/2014/main" id="{95D4D7D4-D1A5-5E41-D8FD-D1951BC94D0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37" name="TextBox 567">
                  <a:extLst>
                    <a:ext uri="{FF2B5EF4-FFF2-40B4-BE49-F238E27FC236}">
                      <a16:creationId xmlns:a16="http://schemas.microsoft.com/office/drawing/2014/main" id="{DCD25959-E8E5-5995-A488-B7E7AC0958B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33" name="Group 568">
                <a:extLst>
                  <a:ext uri="{FF2B5EF4-FFF2-40B4-BE49-F238E27FC236}">
                    <a16:creationId xmlns:a16="http://schemas.microsoft.com/office/drawing/2014/main" id="{6830B1FE-1C55-9A7B-9F5D-1D424242C6E3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534" name="Freeform 569">
                  <a:extLst>
                    <a:ext uri="{FF2B5EF4-FFF2-40B4-BE49-F238E27FC236}">
                      <a16:creationId xmlns:a16="http://schemas.microsoft.com/office/drawing/2014/main" id="{74446190-D852-C5A0-FF17-9218A7248F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35" name="TextBox 570">
                  <a:extLst>
                    <a:ext uri="{FF2B5EF4-FFF2-40B4-BE49-F238E27FC236}">
                      <a16:creationId xmlns:a16="http://schemas.microsoft.com/office/drawing/2014/main" id="{C8535845-B815-08ED-071B-8A2EA1AD330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40" name="Group 571">
              <a:extLst>
                <a:ext uri="{FF2B5EF4-FFF2-40B4-BE49-F238E27FC236}">
                  <a16:creationId xmlns:a16="http://schemas.microsoft.com/office/drawing/2014/main" id="{DCFADA75-4C17-D07B-14DE-6413FFA6C01C}"/>
                </a:ext>
              </a:extLst>
            </p:cNvPr>
            <p:cNvGrpSpPr/>
            <p:nvPr userDrawn="1"/>
          </p:nvGrpSpPr>
          <p:grpSpPr>
            <a:xfrm>
              <a:off x="7883696" y="2731788"/>
              <a:ext cx="700913" cy="700913"/>
              <a:chOff x="0" y="0"/>
              <a:chExt cx="1401826" cy="1401826"/>
            </a:xfrm>
          </p:grpSpPr>
          <p:grpSp>
            <p:nvGrpSpPr>
              <p:cNvPr id="541" name="Group 572">
                <a:extLst>
                  <a:ext uri="{FF2B5EF4-FFF2-40B4-BE49-F238E27FC236}">
                    <a16:creationId xmlns:a16="http://schemas.microsoft.com/office/drawing/2014/main" id="{60A74E74-3BC1-37DC-FB82-55D060C9A46B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48" name="Freeform 573">
                  <a:extLst>
                    <a:ext uri="{FF2B5EF4-FFF2-40B4-BE49-F238E27FC236}">
                      <a16:creationId xmlns:a16="http://schemas.microsoft.com/office/drawing/2014/main" id="{CA7122C5-EAF6-3C5C-AB90-EED52BADA29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49" name="TextBox 574">
                  <a:extLst>
                    <a:ext uri="{FF2B5EF4-FFF2-40B4-BE49-F238E27FC236}">
                      <a16:creationId xmlns:a16="http://schemas.microsoft.com/office/drawing/2014/main" id="{D66CB564-F1FB-918B-CFD5-65DBEAB5E12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42" name="Group 575">
                <a:extLst>
                  <a:ext uri="{FF2B5EF4-FFF2-40B4-BE49-F238E27FC236}">
                    <a16:creationId xmlns:a16="http://schemas.microsoft.com/office/drawing/2014/main" id="{D4082CED-DE36-9E87-96F3-0547ABD21CD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46" name="Freeform 576">
                  <a:extLst>
                    <a:ext uri="{FF2B5EF4-FFF2-40B4-BE49-F238E27FC236}">
                      <a16:creationId xmlns:a16="http://schemas.microsoft.com/office/drawing/2014/main" id="{4CA84C64-4459-2E34-9101-1E3EB434E1A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47" name="TextBox 577">
                  <a:extLst>
                    <a:ext uri="{FF2B5EF4-FFF2-40B4-BE49-F238E27FC236}">
                      <a16:creationId xmlns:a16="http://schemas.microsoft.com/office/drawing/2014/main" id="{0007D0EB-7953-62D3-F612-106E5D25BB2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43" name="Group 578">
                <a:extLst>
                  <a:ext uri="{FF2B5EF4-FFF2-40B4-BE49-F238E27FC236}">
                    <a16:creationId xmlns:a16="http://schemas.microsoft.com/office/drawing/2014/main" id="{3CFD524C-A66E-EE5E-7181-3067662B8F39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544" name="Freeform 579">
                  <a:extLst>
                    <a:ext uri="{FF2B5EF4-FFF2-40B4-BE49-F238E27FC236}">
                      <a16:creationId xmlns:a16="http://schemas.microsoft.com/office/drawing/2014/main" id="{0A41960A-11D5-321E-A78D-BB80C04AB0A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45" name="TextBox 580">
                  <a:extLst>
                    <a:ext uri="{FF2B5EF4-FFF2-40B4-BE49-F238E27FC236}">
                      <a16:creationId xmlns:a16="http://schemas.microsoft.com/office/drawing/2014/main" id="{C72DDF66-367F-A5B0-E8B2-26403FA2FF3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50" name="Group 581">
              <a:extLst>
                <a:ext uri="{FF2B5EF4-FFF2-40B4-BE49-F238E27FC236}">
                  <a16:creationId xmlns:a16="http://schemas.microsoft.com/office/drawing/2014/main" id="{32BC0D14-6D76-9F70-7B39-C0D6AE10120A}"/>
                </a:ext>
              </a:extLst>
            </p:cNvPr>
            <p:cNvGrpSpPr/>
            <p:nvPr userDrawn="1"/>
          </p:nvGrpSpPr>
          <p:grpSpPr>
            <a:xfrm rot="-10800000">
              <a:off x="8397060" y="3580949"/>
              <a:ext cx="187549" cy="700913"/>
              <a:chOff x="0" y="0"/>
              <a:chExt cx="193323" cy="722489"/>
            </a:xfrm>
          </p:grpSpPr>
          <p:sp>
            <p:nvSpPr>
              <p:cNvPr id="551" name="Freeform 582">
                <a:extLst>
                  <a:ext uri="{FF2B5EF4-FFF2-40B4-BE49-F238E27FC236}">
                    <a16:creationId xmlns:a16="http://schemas.microsoft.com/office/drawing/2014/main" id="{ADA4AA7C-8E05-A0DB-BECE-BC8113C0E97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52" name="TextBox 583">
                <a:extLst>
                  <a:ext uri="{FF2B5EF4-FFF2-40B4-BE49-F238E27FC236}">
                    <a16:creationId xmlns:a16="http://schemas.microsoft.com/office/drawing/2014/main" id="{87A23599-4738-BED3-2B00-2F061F56E3C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553" name="Group 584">
              <a:extLst>
                <a:ext uri="{FF2B5EF4-FFF2-40B4-BE49-F238E27FC236}">
                  <a16:creationId xmlns:a16="http://schemas.microsoft.com/office/drawing/2014/main" id="{89CF8D45-959D-5B99-C0DA-61D9C8A22324}"/>
                </a:ext>
              </a:extLst>
            </p:cNvPr>
            <p:cNvGrpSpPr/>
            <p:nvPr userDrawn="1"/>
          </p:nvGrpSpPr>
          <p:grpSpPr>
            <a:xfrm rot="5400000">
              <a:off x="8140378" y="3324267"/>
              <a:ext cx="187549" cy="700913"/>
              <a:chOff x="0" y="0"/>
              <a:chExt cx="193323" cy="722489"/>
            </a:xfrm>
          </p:grpSpPr>
          <p:sp>
            <p:nvSpPr>
              <p:cNvPr id="554" name="Freeform 585">
                <a:extLst>
                  <a:ext uri="{FF2B5EF4-FFF2-40B4-BE49-F238E27FC236}">
                    <a16:creationId xmlns:a16="http://schemas.microsoft.com/office/drawing/2014/main" id="{7CD212B9-77F8-FC85-1834-781A5AF7A653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BFFF00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555" name="TextBox 586">
                <a:extLst>
                  <a:ext uri="{FF2B5EF4-FFF2-40B4-BE49-F238E27FC236}">
                    <a16:creationId xmlns:a16="http://schemas.microsoft.com/office/drawing/2014/main" id="{F0F9D91D-B9B2-A186-0ABB-E9B1C77A1D5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556" name="Group 587">
              <a:extLst>
                <a:ext uri="{FF2B5EF4-FFF2-40B4-BE49-F238E27FC236}">
                  <a16:creationId xmlns:a16="http://schemas.microsoft.com/office/drawing/2014/main" id="{85A1711E-C783-ECD6-ED81-C8E35537B864}"/>
                </a:ext>
              </a:extLst>
            </p:cNvPr>
            <p:cNvGrpSpPr/>
            <p:nvPr userDrawn="1"/>
          </p:nvGrpSpPr>
          <p:grpSpPr>
            <a:xfrm rot="-5400000">
              <a:off x="7877432" y="4430111"/>
              <a:ext cx="707176" cy="700913"/>
              <a:chOff x="0" y="0"/>
              <a:chExt cx="1414352" cy="1401826"/>
            </a:xfrm>
          </p:grpSpPr>
          <p:grpSp>
            <p:nvGrpSpPr>
              <p:cNvPr id="557" name="Group 588">
                <a:extLst>
                  <a:ext uri="{FF2B5EF4-FFF2-40B4-BE49-F238E27FC236}">
                    <a16:creationId xmlns:a16="http://schemas.microsoft.com/office/drawing/2014/main" id="{E2B5C409-7B83-862A-C5D4-18984545B18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64" name="Freeform 589">
                  <a:extLst>
                    <a:ext uri="{FF2B5EF4-FFF2-40B4-BE49-F238E27FC236}">
                      <a16:creationId xmlns:a16="http://schemas.microsoft.com/office/drawing/2014/main" id="{0A221C15-8778-87D7-7176-5ED20A2D35E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65" name="TextBox 590">
                  <a:extLst>
                    <a:ext uri="{FF2B5EF4-FFF2-40B4-BE49-F238E27FC236}">
                      <a16:creationId xmlns:a16="http://schemas.microsoft.com/office/drawing/2014/main" id="{E80F9F2F-399F-7E8C-98DB-08A9DB35CB8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58" name="Group 591">
                <a:extLst>
                  <a:ext uri="{FF2B5EF4-FFF2-40B4-BE49-F238E27FC236}">
                    <a16:creationId xmlns:a16="http://schemas.microsoft.com/office/drawing/2014/main" id="{3530E942-3D9D-8CCA-97B4-6180462A4D88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62" name="Freeform 592">
                  <a:extLst>
                    <a:ext uri="{FF2B5EF4-FFF2-40B4-BE49-F238E27FC236}">
                      <a16:creationId xmlns:a16="http://schemas.microsoft.com/office/drawing/2014/main" id="{78E3A0C4-55E8-73FB-09BE-934E658D23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63" name="TextBox 593">
                  <a:extLst>
                    <a:ext uri="{FF2B5EF4-FFF2-40B4-BE49-F238E27FC236}">
                      <a16:creationId xmlns:a16="http://schemas.microsoft.com/office/drawing/2014/main" id="{AC03DB0F-3912-F00D-D23E-7071525738AD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59" name="Group 594">
                <a:extLst>
                  <a:ext uri="{FF2B5EF4-FFF2-40B4-BE49-F238E27FC236}">
                    <a16:creationId xmlns:a16="http://schemas.microsoft.com/office/drawing/2014/main" id="{47A2EEDB-9D30-77A3-E0F4-FE350E9BF635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560" name="Freeform 595">
                  <a:extLst>
                    <a:ext uri="{FF2B5EF4-FFF2-40B4-BE49-F238E27FC236}">
                      <a16:creationId xmlns:a16="http://schemas.microsoft.com/office/drawing/2014/main" id="{3694058D-0599-7486-3FFD-D9026EA9EA7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61" name="TextBox 596">
                  <a:extLst>
                    <a:ext uri="{FF2B5EF4-FFF2-40B4-BE49-F238E27FC236}">
                      <a16:creationId xmlns:a16="http://schemas.microsoft.com/office/drawing/2014/main" id="{773A2C2F-D158-5900-0785-792286AA4D0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66" name="Group 597">
              <a:extLst>
                <a:ext uri="{FF2B5EF4-FFF2-40B4-BE49-F238E27FC236}">
                  <a16:creationId xmlns:a16="http://schemas.microsoft.com/office/drawing/2014/main" id="{D4D2AC67-3477-C44A-8FB2-88C3968C7E69}"/>
                </a:ext>
              </a:extLst>
            </p:cNvPr>
            <p:cNvGrpSpPr/>
            <p:nvPr userDrawn="1"/>
          </p:nvGrpSpPr>
          <p:grpSpPr>
            <a:xfrm rot="5400000">
              <a:off x="7883696" y="184304"/>
              <a:ext cx="700913" cy="700913"/>
              <a:chOff x="0" y="0"/>
              <a:chExt cx="1401826" cy="1401826"/>
            </a:xfrm>
          </p:grpSpPr>
          <p:grpSp>
            <p:nvGrpSpPr>
              <p:cNvPr id="567" name="Group 598">
                <a:extLst>
                  <a:ext uri="{FF2B5EF4-FFF2-40B4-BE49-F238E27FC236}">
                    <a16:creationId xmlns:a16="http://schemas.microsoft.com/office/drawing/2014/main" id="{A4941ED8-1E4A-F78C-3EC8-84531FDDB5ED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74" name="Freeform 599">
                  <a:extLst>
                    <a:ext uri="{FF2B5EF4-FFF2-40B4-BE49-F238E27FC236}">
                      <a16:creationId xmlns:a16="http://schemas.microsoft.com/office/drawing/2014/main" id="{8BBD8701-3E7F-B017-3022-FB80936E358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75" name="TextBox 600">
                  <a:extLst>
                    <a:ext uri="{FF2B5EF4-FFF2-40B4-BE49-F238E27FC236}">
                      <a16:creationId xmlns:a16="http://schemas.microsoft.com/office/drawing/2014/main" id="{128799ED-ECD7-7AEA-E648-DDFF280FC20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68" name="Group 601">
                <a:extLst>
                  <a:ext uri="{FF2B5EF4-FFF2-40B4-BE49-F238E27FC236}">
                    <a16:creationId xmlns:a16="http://schemas.microsoft.com/office/drawing/2014/main" id="{BCE5F2DF-7890-64B7-AF6C-3137BD48927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72" name="Freeform 602">
                  <a:extLst>
                    <a:ext uri="{FF2B5EF4-FFF2-40B4-BE49-F238E27FC236}">
                      <a16:creationId xmlns:a16="http://schemas.microsoft.com/office/drawing/2014/main" id="{AF78919D-FE5A-1969-E228-8A6D4D1B0AF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73" name="TextBox 603">
                  <a:extLst>
                    <a:ext uri="{FF2B5EF4-FFF2-40B4-BE49-F238E27FC236}">
                      <a16:creationId xmlns:a16="http://schemas.microsoft.com/office/drawing/2014/main" id="{B0E3FD25-4E72-AF4A-804E-1E9506778AB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69" name="Group 604">
                <a:extLst>
                  <a:ext uri="{FF2B5EF4-FFF2-40B4-BE49-F238E27FC236}">
                    <a16:creationId xmlns:a16="http://schemas.microsoft.com/office/drawing/2014/main" id="{4767EF90-886F-7644-41B3-B7FDCC1B24AF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570" name="Freeform 605">
                  <a:extLst>
                    <a:ext uri="{FF2B5EF4-FFF2-40B4-BE49-F238E27FC236}">
                      <a16:creationId xmlns:a16="http://schemas.microsoft.com/office/drawing/2014/main" id="{1703143F-375A-F131-F2CC-26F11FA676F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71" name="TextBox 606">
                  <a:extLst>
                    <a:ext uri="{FF2B5EF4-FFF2-40B4-BE49-F238E27FC236}">
                      <a16:creationId xmlns:a16="http://schemas.microsoft.com/office/drawing/2014/main" id="{B55E9895-E8F6-3419-322C-C8D25104B85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76" name="Group 607">
              <a:extLst>
                <a:ext uri="{FF2B5EF4-FFF2-40B4-BE49-F238E27FC236}">
                  <a16:creationId xmlns:a16="http://schemas.microsoft.com/office/drawing/2014/main" id="{1735C666-230E-E12D-8E0A-08281C2F1BAB}"/>
                </a:ext>
              </a:extLst>
            </p:cNvPr>
            <p:cNvGrpSpPr/>
            <p:nvPr userDrawn="1"/>
          </p:nvGrpSpPr>
          <p:grpSpPr>
            <a:xfrm>
              <a:off x="7883696" y="1033465"/>
              <a:ext cx="700913" cy="700913"/>
              <a:chOff x="0" y="0"/>
              <a:chExt cx="1401826" cy="1401826"/>
            </a:xfrm>
          </p:grpSpPr>
          <p:grpSp>
            <p:nvGrpSpPr>
              <p:cNvPr id="577" name="Group 608">
                <a:extLst>
                  <a:ext uri="{FF2B5EF4-FFF2-40B4-BE49-F238E27FC236}">
                    <a16:creationId xmlns:a16="http://schemas.microsoft.com/office/drawing/2014/main" id="{CFFF1BF0-66BB-B45F-4C47-1A5530BD694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84" name="Freeform 609">
                  <a:extLst>
                    <a:ext uri="{FF2B5EF4-FFF2-40B4-BE49-F238E27FC236}">
                      <a16:creationId xmlns:a16="http://schemas.microsoft.com/office/drawing/2014/main" id="{36C179A8-9911-40F8-0575-5AF34D5279E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85" name="TextBox 610">
                  <a:extLst>
                    <a:ext uri="{FF2B5EF4-FFF2-40B4-BE49-F238E27FC236}">
                      <a16:creationId xmlns:a16="http://schemas.microsoft.com/office/drawing/2014/main" id="{05352977-04FF-2707-23AF-E0FC528CAAE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78" name="Group 611">
                <a:extLst>
                  <a:ext uri="{FF2B5EF4-FFF2-40B4-BE49-F238E27FC236}">
                    <a16:creationId xmlns:a16="http://schemas.microsoft.com/office/drawing/2014/main" id="{B77C1901-088E-8F9A-BA2C-965FA98B820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82" name="Freeform 612">
                  <a:extLst>
                    <a:ext uri="{FF2B5EF4-FFF2-40B4-BE49-F238E27FC236}">
                      <a16:creationId xmlns:a16="http://schemas.microsoft.com/office/drawing/2014/main" id="{D5F5A310-EFE1-DE66-5774-9A94C65402A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83" name="TextBox 613">
                  <a:extLst>
                    <a:ext uri="{FF2B5EF4-FFF2-40B4-BE49-F238E27FC236}">
                      <a16:creationId xmlns:a16="http://schemas.microsoft.com/office/drawing/2014/main" id="{B373DA1D-EF09-A2C0-7B43-723AF0D41F0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79" name="Group 614">
                <a:extLst>
                  <a:ext uri="{FF2B5EF4-FFF2-40B4-BE49-F238E27FC236}">
                    <a16:creationId xmlns:a16="http://schemas.microsoft.com/office/drawing/2014/main" id="{75F1A4E3-3B98-EB98-C975-214BB5881050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580" name="Freeform 615">
                  <a:extLst>
                    <a:ext uri="{FF2B5EF4-FFF2-40B4-BE49-F238E27FC236}">
                      <a16:creationId xmlns:a16="http://schemas.microsoft.com/office/drawing/2014/main" id="{0AAC353B-CDF1-E603-7DCC-C70536BE155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81" name="TextBox 616">
                  <a:extLst>
                    <a:ext uri="{FF2B5EF4-FFF2-40B4-BE49-F238E27FC236}">
                      <a16:creationId xmlns:a16="http://schemas.microsoft.com/office/drawing/2014/main" id="{E49D1CFB-4282-EE06-96E9-AE570003F7C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86" name="Group 617">
              <a:extLst>
                <a:ext uri="{FF2B5EF4-FFF2-40B4-BE49-F238E27FC236}">
                  <a16:creationId xmlns:a16="http://schemas.microsoft.com/office/drawing/2014/main" id="{2B5C4F49-6EB9-E433-D713-071AD1F7FDAA}"/>
                </a:ext>
              </a:extLst>
            </p:cNvPr>
            <p:cNvGrpSpPr/>
            <p:nvPr userDrawn="1"/>
          </p:nvGrpSpPr>
          <p:grpSpPr>
            <a:xfrm rot="-5400000">
              <a:off x="7877432" y="1882627"/>
              <a:ext cx="707176" cy="700913"/>
              <a:chOff x="0" y="0"/>
              <a:chExt cx="1414352" cy="1401826"/>
            </a:xfrm>
          </p:grpSpPr>
          <p:grpSp>
            <p:nvGrpSpPr>
              <p:cNvPr id="587" name="Group 618">
                <a:extLst>
                  <a:ext uri="{FF2B5EF4-FFF2-40B4-BE49-F238E27FC236}">
                    <a16:creationId xmlns:a16="http://schemas.microsoft.com/office/drawing/2014/main" id="{C7B39B2C-0C95-DFA2-580C-381683F2C93D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594" name="Freeform 619">
                  <a:extLst>
                    <a:ext uri="{FF2B5EF4-FFF2-40B4-BE49-F238E27FC236}">
                      <a16:creationId xmlns:a16="http://schemas.microsoft.com/office/drawing/2014/main" id="{0C972F14-5EDF-088D-5ACA-735E0E1B1E6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95" name="TextBox 620">
                  <a:extLst>
                    <a:ext uri="{FF2B5EF4-FFF2-40B4-BE49-F238E27FC236}">
                      <a16:creationId xmlns:a16="http://schemas.microsoft.com/office/drawing/2014/main" id="{E91B2E79-E69C-4DAD-5646-1BB8846829F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88" name="Group 621">
                <a:extLst>
                  <a:ext uri="{FF2B5EF4-FFF2-40B4-BE49-F238E27FC236}">
                    <a16:creationId xmlns:a16="http://schemas.microsoft.com/office/drawing/2014/main" id="{8DD3C6AB-57DB-02BA-3EBD-7F7C6C1F332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592" name="Freeform 622">
                  <a:extLst>
                    <a:ext uri="{FF2B5EF4-FFF2-40B4-BE49-F238E27FC236}">
                      <a16:creationId xmlns:a16="http://schemas.microsoft.com/office/drawing/2014/main" id="{C7D1908E-1371-872A-2923-178E90F8360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93" name="TextBox 623">
                  <a:extLst>
                    <a:ext uri="{FF2B5EF4-FFF2-40B4-BE49-F238E27FC236}">
                      <a16:creationId xmlns:a16="http://schemas.microsoft.com/office/drawing/2014/main" id="{B00CEA57-CB35-CD89-08CE-43F4372402C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89" name="Group 624">
                <a:extLst>
                  <a:ext uri="{FF2B5EF4-FFF2-40B4-BE49-F238E27FC236}">
                    <a16:creationId xmlns:a16="http://schemas.microsoft.com/office/drawing/2014/main" id="{74A8052C-F993-2C01-CEDB-9863E9CA2BC7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590" name="Freeform 625">
                  <a:extLst>
                    <a:ext uri="{FF2B5EF4-FFF2-40B4-BE49-F238E27FC236}">
                      <a16:creationId xmlns:a16="http://schemas.microsoft.com/office/drawing/2014/main" id="{9856D784-D7EF-A69C-78B2-BE4B0EB185C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591" name="TextBox 626">
                  <a:extLst>
                    <a:ext uri="{FF2B5EF4-FFF2-40B4-BE49-F238E27FC236}">
                      <a16:creationId xmlns:a16="http://schemas.microsoft.com/office/drawing/2014/main" id="{DAE51A1E-2B18-55AC-AFF5-758B53A6B78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596" name="Group 627">
              <a:extLst>
                <a:ext uri="{FF2B5EF4-FFF2-40B4-BE49-F238E27FC236}">
                  <a16:creationId xmlns:a16="http://schemas.microsoft.com/office/drawing/2014/main" id="{3158FDE0-BCD5-489B-6B7D-77DF7317A6D0}"/>
                </a:ext>
              </a:extLst>
            </p:cNvPr>
            <p:cNvGrpSpPr/>
            <p:nvPr userDrawn="1"/>
          </p:nvGrpSpPr>
          <p:grpSpPr>
            <a:xfrm>
              <a:off x="8731969" y="5279272"/>
              <a:ext cx="707176" cy="700913"/>
              <a:chOff x="0" y="0"/>
              <a:chExt cx="1414352" cy="1401826"/>
            </a:xfrm>
          </p:grpSpPr>
          <p:grpSp>
            <p:nvGrpSpPr>
              <p:cNvPr id="597" name="Group 628">
                <a:extLst>
                  <a:ext uri="{FF2B5EF4-FFF2-40B4-BE49-F238E27FC236}">
                    <a16:creationId xmlns:a16="http://schemas.microsoft.com/office/drawing/2014/main" id="{42AEF15A-089E-9FFF-25C0-C6E985F97D2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04" name="Freeform 629">
                  <a:extLst>
                    <a:ext uri="{FF2B5EF4-FFF2-40B4-BE49-F238E27FC236}">
                      <a16:creationId xmlns:a16="http://schemas.microsoft.com/office/drawing/2014/main" id="{A12AEC68-92BF-7030-BF5A-AA54AE26B24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05" name="TextBox 630">
                  <a:extLst>
                    <a:ext uri="{FF2B5EF4-FFF2-40B4-BE49-F238E27FC236}">
                      <a16:creationId xmlns:a16="http://schemas.microsoft.com/office/drawing/2014/main" id="{12E42CB5-6B9F-C4C5-3DC4-00D78F6365F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98" name="Group 631">
                <a:extLst>
                  <a:ext uri="{FF2B5EF4-FFF2-40B4-BE49-F238E27FC236}">
                    <a16:creationId xmlns:a16="http://schemas.microsoft.com/office/drawing/2014/main" id="{0621FEF9-92F5-40E5-DF84-3C361C793E9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02" name="Freeform 632">
                  <a:extLst>
                    <a:ext uri="{FF2B5EF4-FFF2-40B4-BE49-F238E27FC236}">
                      <a16:creationId xmlns:a16="http://schemas.microsoft.com/office/drawing/2014/main" id="{384393DA-E9B5-5D50-F464-3EBE005A524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03" name="TextBox 633">
                  <a:extLst>
                    <a:ext uri="{FF2B5EF4-FFF2-40B4-BE49-F238E27FC236}">
                      <a16:creationId xmlns:a16="http://schemas.microsoft.com/office/drawing/2014/main" id="{C2EBFACC-913A-6E33-F7BE-6E8648E26B9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599" name="Group 634">
                <a:extLst>
                  <a:ext uri="{FF2B5EF4-FFF2-40B4-BE49-F238E27FC236}">
                    <a16:creationId xmlns:a16="http://schemas.microsoft.com/office/drawing/2014/main" id="{5DA071B7-D9E1-E2B9-B606-CDB71EF7412F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00" name="Freeform 635">
                  <a:extLst>
                    <a:ext uri="{FF2B5EF4-FFF2-40B4-BE49-F238E27FC236}">
                      <a16:creationId xmlns:a16="http://schemas.microsoft.com/office/drawing/2014/main" id="{BBB837BA-E0C8-757E-A343-919A702B1C0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01" name="TextBox 636">
                  <a:extLst>
                    <a:ext uri="{FF2B5EF4-FFF2-40B4-BE49-F238E27FC236}">
                      <a16:creationId xmlns:a16="http://schemas.microsoft.com/office/drawing/2014/main" id="{18EFD1D6-5676-051E-F489-1141D2EFEE7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06" name="Group 637">
              <a:extLst>
                <a:ext uri="{FF2B5EF4-FFF2-40B4-BE49-F238E27FC236}">
                  <a16:creationId xmlns:a16="http://schemas.microsoft.com/office/drawing/2014/main" id="{7477B341-AF71-F9AB-BEE8-22F9AEDC9D71}"/>
                </a:ext>
              </a:extLst>
            </p:cNvPr>
            <p:cNvGrpSpPr/>
            <p:nvPr userDrawn="1"/>
          </p:nvGrpSpPr>
          <p:grpSpPr>
            <a:xfrm rot="-10800000">
              <a:off x="8738233" y="2731788"/>
              <a:ext cx="700913" cy="700913"/>
              <a:chOff x="0" y="0"/>
              <a:chExt cx="1401826" cy="1401826"/>
            </a:xfrm>
          </p:grpSpPr>
          <p:grpSp>
            <p:nvGrpSpPr>
              <p:cNvPr id="607" name="Group 638">
                <a:extLst>
                  <a:ext uri="{FF2B5EF4-FFF2-40B4-BE49-F238E27FC236}">
                    <a16:creationId xmlns:a16="http://schemas.microsoft.com/office/drawing/2014/main" id="{39C0F3EF-DB4D-CB8D-3774-9BE7335BD10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14" name="Freeform 639">
                  <a:extLst>
                    <a:ext uri="{FF2B5EF4-FFF2-40B4-BE49-F238E27FC236}">
                      <a16:creationId xmlns:a16="http://schemas.microsoft.com/office/drawing/2014/main" id="{5B0440ED-CF5D-C8A5-45A5-E90D111B4AE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15" name="TextBox 640">
                  <a:extLst>
                    <a:ext uri="{FF2B5EF4-FFF2-40B4-BE49-F238E27FC236}">
                      <a16:creationId xmlns:a16="http://schemas.microsoft.com/office/drawing/2014/main" id="{879EE884-C48E-0316-9FF5-4B658C74096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08" name="Group 641">
                <a:extLst>
                  <a:ext uri="{FF2B5EF4-FFF2-40B4-BE49-F238E27FC236}">
                    <a16:creationId xmlns:a16="http://schemas.microsoft.com/office/drawing/2014/main" id="{CA6938DF-6CC8-A8B2-0CA2-D7E7A68525F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12" name="Freeform 642">
                  <a:extLst>
                    <a:ext uri="{FF2B5EF4-FFF2-40B4-BE49-F238E27FC236}">
                      <a16:creationId xmlns:a16="http://schemas.microsoft.com/office/drawing/2014/main" id="{9EAEFA6B-21CE-AA3C-162E-5DDE44F8050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13" name="TextBox 643">
                  <a:extLst>
                    <a:ext uri="{FF2B5EF4-FFF2-40B4-BE49-F238E27FC236}">
                      <a16:creationId xmlns:a16="http://schemas.microsoft.com/office/drawing/2014/main" id="{A0215E52-237B-F3BA-A58E-02585525297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09" name="Group 644">
                <a:extLst>
                  <a:ext uri="{FF2B5EF4-FFF2-40B4-BE49-F238E27FC236}">
                    <a16:creationId xmlns:a16="http://schemas.microsoft.com/office/drawing/2014/main" id="{D97C5909-0D8D-1D9F-083F-340506EDD46E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610" name="Freeform 645">
                  <a:extLst>
                    <a:ext uri="{FF2B5EF4-FFF2-40B4-BE49-F238E27FC236}">
                      <a16:creationId xmlns:a16="http://schemas.microsoft.com/office/drawing/2014/main" id="{77557E05-849D-C91A-A71E-5B8500DDADD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11" name="TextBox 646">
                  <a:extLst>
                    <a:ext uri="{FF2B5EF4-FFF2-40B4-BE49-F238E27FC236}">
                      <a16:creationId xmlns:a16="http://schemas.microsoft.com/office/drawing/2014/main" id="{3DEB4E25-365F-817D-C268-2D06ECA600E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16" name="Group 647">
              <a:extLst>
                <a:ext uri="{FF2B5EF4-FFF2-40B4-BE49-F238E27FC236}">
                  <a16:creationId xmlns:a16="http://schemas.microsoft.com/office/drawing/2014/main" id="{B39083DD-85AF-A96A-7C6C-4E0A3736D947}"/>
                </a:ext>
              </a:extLst>
            </p:cNvPr>
            <p:cNvGrpSpPr/>
            <p:nvPr userDrawn="1"/>
          </p:nvGrpSpPr>
          <p:grpSpPr>
            <a:xfrm>
              <a:off x="8738233" y="3580949"/>
              <a:ext cx="700913" cy="700913"/>
              <a:chOff x="0" y="0"/>
              <a:chExt cx="1401826" cy="1401826"/>
            </a:xfrm>
          </p:grpSpPr>
          <p:grpSp>
            <p:nvGrpSpPr>
              <p:cNvPr id="617" name="Group 648">
                <a:extLst>
                  <a:ext uri="{FF2B5EF4-FFF2-40B4-BE49-F238E27FC236}">
                    <a16:creationId xmlns:a16="http://schemas.microsoft.com/office/drawing/2014/main" id="{1AF9F8B7-7EB0-2523-90AC-7F01D795ABC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24" name="Freeform 649">
                  <a:extLst>
                    <a:ext uri="{FF2B5EF4-FFF2-40B4-BE49-F238E27FC236}">
                      <a16:creationId xmlns:a16="http://schemas.microsoft.com/office/drawing/2014/main" id="{011FAA6F-375D-6B3B-181F-661353A6B6F4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25" name="TextBox 650">
                  <a:extLst>
                    <a:ext uri="{FF2B5EF4-FFF2-40B4-BE49-F238E27FC236}">
                      <a16:creationId xmlns:a16="http://schemas.microsoft.com/office/drawing/2014/main" id="{D63EC6A5-009A-9C8C-DA9E-DE3014D7773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18" name="Group 651">
                <a:extLst>
                  <a:ext uri="{FF2B5EF4-FFF2-40B4-BE49-F238E27FC236}">
                    <a16:creationId xmlns:a16="http://schemas.microsoft.com/office/drawing/2014/main" id="{F09DF69C-F392-F003-5ECB-5125B67D45A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22" name="Freeform 652">
                  <a:extLst>
                    <a:ext uri="{FF2B5EF4-FFF2-40B4-BE49-F238E27FC236}">
                      <a16:creationId xmlns:a16="http://schemas.microsoft.com/office/drawing/2014/main" id="{99217536-7992-7197-45D8-ACBDF421D24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23" name="TextBox 653">
                  <a:extLst>
                    <a:ext uri="{FF2B5EF4-FFF2-40B4-BE49-F238E27FC236}">
                      <a16:creationId xmlns:a16="http://schemas.microsoft.com/office/drawing/2014/main" id="{64A8BC7D-47A4-9206-E917-1AF380FE612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19" name="Group 654">
                <a:extLst>
                  <a:ext uri="{FF2B5EF4-FFF2-40B4-BE49-F238E27FC236}">
                    <a16:creationId xmlns:a16="http://schemas.microsoft.com/office/drawing/2014/main" id="{CF1D7C3D-727B-6B5F-9A96-193E10BB9F08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620" name="Freeform 655">
                  <a:extLst>
                    <a:ext uri="{FF2B5EF4-FFF2-40B4-BE49-F238E27FC236}">
                      <a16:creationId xmlns:a16="http://schemas.microsoft.com/office/drawing/2014/main" id="{BB6D9BBA-3ECD-A213-CCDF-CA20DBC5227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21" name="TextBox 656">
                  <a:extLst>
                    <a:ext uri="{FF2B5EF4-FFF2-40B4-BE49-F238E27FC236}">
                      <a16:creationId xmlns:a16="http://schemas.microsoft.com/office/drawing/2014/main" id="{9BE77860-6052-4CB8-226E-09907AE3B54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26" name="Group 657">
              <a:extLst>
                <a:ext uri="{FF2B5EF4-FFF2-40B4-BE49-F238E27FC236}">
                  <a16:creationId xmlns:a16="http://schemas.microsoft.com/office/drawing/2014/main" id="{38ADF95B-6AB5-8122-0646-64F3452AEBC7}"/>
                </a:ext>
              </a:extLst>
            </p:cNvPr>
            <p:cNvGrpSpPr/>
            <p:nvPr userDrawn="1"/>
          </p:nvGrpSpPr>
          <p:grpSpPr>
            <a:xfrm rot="-5400000">
              <a:off x="8731969" y="4430111"/>
              <a:ext cx="707176" cy="700913"/>
              <a:chOff x="0" y="0"/>
              <a:chExt cx="1414352" cy="1401826"/>
            </a:xfrm>
          </p:grpSpPr>
          <p:grpSp>
            <p:nvGrpSpPr>
              <p:cNvPr id="627" name="Group 658">
                <a:extLst>
                  <a:ext uri="{FF2B5EF4-FFF2-40B4-BE49-F238E27FC236}">
                    <a16:creationId xmlns:a16="http://schemas.microsoft.com/office/drawing/2014/main" id="{B1794FFF-53A8-C88D-3843-31D9D1567CC9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34" name="Freeform 659">
                  <a:extLst>
                    <a:ext uri="{FF2B5EF4-FFF2-40B4-BE49-F238E27FC236}">
                      <a16:creationId xmlns:a16="http://schemas.microsoft.com/office/drawing/2014/main" id="{54B3A601-2493-F0F3-08A9-199FA0D018C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35" name="TextBox 660">
                  <a:extLst>
                    <a:ext uri="{FF2B5EF4-FFF2-40B4-BE49-F238E27FC236}">
                      <a16:creationId xmlns:a16="http://schemas.microsoft.com/office/drawing/2014/main" id="{270B15A9-8743-7961-47B2-02B5301FBEB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28" name="Group 661">
                <a:extLst>
                  <a:ext uri="{FF2B5EF4-FFF2-40B4-BE49-F238E27FC236}">
                    <a16:creationId xmlns:a16="http://schemas.microsoft.com/office/drawing/2014/main" id="{896E31BD-01B4-6565-0023-80A3BC9AC24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32" name="Freeform 662">
                  <a:extLst>
                    <a:ext uri="{FF2B5EF4-FFF2-40B4-BE49-F238E27FC236}">
                      <a16:creationId xmlns:a16="http://schemas.microsoft.com/office/drawing/2014/main" id="{D6714BD8-E6A1-848E-CF22-F9655B23E0E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33" name="TextBox 663">
                  <a:extLst>
                    <a:ext uri="{FF2B5EF4-FFF2-40B4-BE49-F238E27FC236}">
                      <a16:creationId xmlns:a16="http://schemas.microsoft.com/office/drawing/2014/main" id="{C7434B62-0BC2-91F4-EBD8-2C63BC5E4E0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29" name="Group 664">
                <a:extLst>
                  <a:ext uri="{FF2B5EF4-FFF2-40B4-BE49-F238E27FC236}">
                    <a16:creationId xmlns:a16="http://schemas.microsoft.com/office/drawing/2014/main" id="{4813A11A-CE41-87F9-60F3-C4CFC36EBD41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30" name="Freeform 665">
                  <a:extLst>
                    <a:ext uri="{FF2B5EF4-FFF2-40B4-BE49-F238E27FC236}">
                      <a16:creationId xmlns:a16="http://schemas.microsoft.com/office/drawing/2014/main" id="{71E1F425-9981-6549-B0EC-852754EC650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31" name="TextBox 666">
                  <a:extLst>
                    <a:ext uri="{FF2B5EF4-FFF2-40B4-BE49-F238E27FC236}">
                      <a16:creationId xmlns:a16="http://schemas.microsoft.com/office/drawing/2014/main" id="{692C3CEC-A650-9B30-73D0-80662BC9A40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36" name="Group 667">
              <a:extLst>
                <a:ext uri="{FF2B5EF4-FFF2-40B4-BE49-F238E27FC236}">
                  <a16:creationId xmlns:a16="http://schemas.microsoft.com/office/drawing/2014/main" id="{D16069AC-083A-E268-4AAB-1263B80E4902}"/>
                </a:ext>
              </a:extLst>
            </p:cNvPr>
            <p:cNvGrpSpPr/>
            <p:nvPr userDrawn="1"/>
          </p:nvGrpSpPr>
          <p:grpSpPr>
            <a:xfrm>
              <a:off x="8738233" y="184304"/>
              <a:ext cx="700913" cy="700913"/>
              <a:chOff x="0" y="0"/>
              <a:chExt cx="1401826" cy="1401826"/>
            </a:xfrm>
          </p:grpSpPr>
          <p:grpSp>
            <p:nvGrpSpPr>
              <p:cNvPr id="637" name="Group 668">
                <a:extLst>
                  <a:ext uri="{FF2B5EF4-FFF2-40B4-BE49-F238E27FC236}">
                    <a16:creationId xmlns:a16="http://schemas.microsoft.com/office/drawing/2014/main" id="{60D1E793-EDB8-FCEE-B615-3D584DDFFF2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44" name="Freeform 669">
                  <a:extLst>
                    <a:ext uri="{FF2B5EF4-FFF2-40B4-BE49-F238E27FC236}">
                      <a16:creationId xmlns:a16="http://schemas.microsoft.com/office/drawing/2014/main" id="{F7F540DB-269E-277B-880B-C28D217D4B7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45" name="TextBox 670">
                  <a:extLst>
                    <a:ext uri="{FF2B5EF4-FFF2-40B4-BE49-F238E27FC236}">
                      <a16:creationId xmlns:a16="http://schemas.microsoft.com/office/drawing/2014/main" id="{C2BDFE22-3A21-47E5-2B99-E153AE62572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38" name="Group 671">
                <a:extLst>
                  <a:ext uri="{FF2B5EF4-FFF2-40B4-BE49-F238E27FC236}">
                    <a16:creationId xmlns:a16="http://schemas.microsoft.com/office/drawing/2014/main" id="{E927D63D-7EB7-7905-6569-E9E952BEA148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42" name="Freeform 672">
                  <a:extLst>
                    <a:ext uri="{FF2B5EF4-FFF2-40B4-BE49-F238E27FC236}">
                      <a16:creationId xmlns:a16="http://schemas.microsoft.com/office/drawing/2014/main" id="{15E626EE-8A4E-EDAD-B743-8F30250566A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43" name="TextBox 673">
                  <a:extLst>
                    <a:ext uri="{FF2B5EF4-FFF2-40B4-BE49-F238E27FC236}">
                      <a16:creationId xmlns:a16="http://schemas.microsoft.com/office/drawing/2014/main" id="{4B6E2F42-EF98-F8AD-1B80-06B6B8A68CF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39" name="Group 674">
                <a:extLst>
                  <a:ext uri="{FF2B5EF4-FFF2-40B4-BE49-F238E27FC236}">
                    <a16:creationId xmlns:a16="http://schemas.microsoft.com/office/drawing/2014/main" id="{4B43BD08-6D58-3D9D-C3EE-40A1255BB5C1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640" name="Freeform 675">
                  <a:extLst>
                    <a:ext uri="{FF2B5EF4-FFF2-40B4-BE49-F238E27FC236}">
                      <a16:creationId xmlns:a16="http://schemas.microsoft.com/office/drawing/2014/main" id="{3779C5B8-718E-1D08-5C3D-6613FFC3668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41" name="TextBox 676">
                  <a:extLst>
                    <a:ext uri="{FF2B5EF4-FFF2-40B4-BE49-F238E27FC236}">
                      <a16:creationId xmlns:a16="http://schemas.microsoft.com/office/drawing/2014/main" id="{136D9B4B-EEFE-B819-0CB8-0E1D28C3754F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46" name="Group 677">
              <a:extLst>
                <a:ext uri="{FF2B5EF4-FFF2-40B4-BE49-F238E27FC236}">
                  <a16:creationId xmlns:a16="http://schemas.microsoft.com/office/drawing/2014/main" id="{5BBAF694-A2D5-D37E-1BE3-046B310403A8}"/>
                </a:ext>
              </a:extLst>
            </p:cNvPr>
            <p:cNvGrpSpPr/>
            <p:nvPr userDrawn="1"/>
          </p:nvGrpSpPr>
          <p:grpSpPr>
            <a:xfrm rot="-10800000">
              <a:off x="8738233" y="1033465"/>
              <a:ext cx="700913" cy="700913"/>
              <a:chOff x="0" y="0"/>
              <a:chExt cx="1401826" cy="1401826"/>
            </a:xfrm>
          </p:grpSpPr>
          <p:grpSp>
            <p:nvGrpSpPr>
              <p:cNvPr id="647" name="Group 678">
                <a:extLst>
                  <a:ext uri="{FF2B5EF4-FFF2-40B4-BE49-F238E27FC236}">
                    <a16:creationId xmlns:a16="http://schemas.microsoft.com/office/drawing/2014/main" id="{F619EB9D-4674-BA71-DDA7-03AD84E5505D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54" name="Freeform 679">
                  <a:extLst>
                    <a:ext uri="{FF2B5EF4-FFF2-40B4-BE49-F238E27FC236}">
                      <a16:creationId xmlns:a16="http://schemas.microsoft.com/office/drawing/2014/main" id="{9C0BC3E5-8D4D-E716-99D2-419928DC550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55" name="TextBox 680">
                  <a:extLst>
                    <a:ext uri="{FF2B5EF4-FFF2-40B4-BE49-F238E27FC236}">
                      <a16:creationId xmlns:a16="http://schemas.microsoft.com/office/drawing/2014/main" id="{1CA1B71F-8E1B-88F6-72F6-B8EE27BDC16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48" name="Group 681">
                <a:extLst>
                  <a:ext uri="{FF2B5EF4-FFF2-40B4-BE49-F238E27FC236}">
                    <a16:creationId xmlns:a16="http://schemas.microsoft.com/office/drawing/2014/main" id="{576EE2BF-86E1-F933-1109-A4FADC99CA56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52" name="Freeform 682">
                  <a:extLst>
                    <a:ext uri="{FF2B5EF4-FFF2-40B4-BE49-F238E27FC236}">
                      <a16:creationId xmlns:a16="http://schemas.microsoft.com/office/drawing/2014/main" id="{AC8FE3EF-C861-07C3-17A9-69957D12E0F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53" name="TextBox 683">
                  <a:extLst>
                    <a:ext uri="{FF2B5EF4-FFF2-40B4-BE49-F238E27FC236}">
                      <a16:creationId xmlns:a16="http://schemas.microsoft.com/office/drawing/2014/main" id="{0DCA875E-F51F-B8D5-A33F-0BB3175E278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49" name="Group 684">
                <a:extLst>
                  <a:ext uri="{FF2B5EF4-FFF2-40B4-BE49-F238E27FC236}">
                    <a16:creationId xmlns:a16="http://schemas.microsoft.com/office/drawing/2014/main" id="{C020CD31-5689-DFF7-C372-4CFC22D95A3B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650" name="Freeform 685">
                  <a:extLst>
                    <a:ext uri="{FF2B5EF4-FFF2-40B4-BE49-F238E27FC236}">
                      <a16:creationId xmlns:a16="http://schemas.microsoft.com/office/drawing/2014/main" id="{540B0A00-E724-54F4-1103-375D2DABECA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51" name="TextBox 686">
                  <a:extLst>
                    <a:ext uri="{FF2B5EF4-FFF2-40B4-BE49-F238E27FC236}">
                      <a16:creationId xmlns:a16="http://schemas.microsoft.com/office/drawing/2014/main" id="{FE93EDC4-944F-4DE1-A3EC-3A6B0D73F27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56" name="Group 687">
              <a:extLst>
                <a:ext uri="{FF2B5EF4-FFF2-40B4-BE49-F238E27FC236}">
                  <a16:creationId xmlns:a16="http://schemas.microsoft.com/office/drawing/2014/main" id="{48B9DA8B-6734-D202-7138-F638F3007685}"/>
                </a:ext>
              </a:extLst>
            </p:cNvPr>
            <p:cNvGrpSpPr/>
            <p:nvPr userDrawn="1"/>
          </p:nvGrpSpPr>
          <p:grpSpPr>
            <a:xfrm rot="5400000">
              <a:off x="8731969" y="1882627"/>
              <a:ext cx="707176" cy="700913"/>
              <a:chOff x="0" y="0"/>
              <a:chExt cx="1414352" cy="1401826"/>
            </a:xfrm>
          </p:grpSpPr>
          <p:grpSp>
            <p:nvGrpSpPr>
              <p:cNvPr id="657" name="Group 688">
                <a:extLst>
                  <a:ext uri="{FF2B5EF4-FFF2-40B4-BE49-F238E27FC236}">
                    <a16:creationId xmlns:a16="http://schemas.microsoft.com/office/drawing/2014/main" id="{C3AC4A11-695E-7B1E-F9EF-03DAECA5EB6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64" name="Freeform 689">
                  <a:extLst>
                    <a:ext uri="{FF2B5EF4-FFF2-40B4-BE49-F238E27FC236}">
                      <a16:creationId xmlns:a16="http://schemas.microsoft.com/office/drawing/2014/main" id="{53D3CC3E-AAE5-3FC3-EBF2-B773DC37694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65" name="TextBox 690">
                  <a:extLst>
                    <a:ext uri="{FF2B5EF4-FFF2-40B4-BE49-F238E27FC236}">
                      <a16:creationId xmlns:a16="http://schemas.microsoft.com/office/drawing/2014/main" id="{2A9C6268-6034-0C7A-A734-5464F8EF577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58" name="Group 691">
                <a:extLst>
                  <a:ext uri="{FF2B5EF4-FFF2-40B4-BE49-F238E27FC236}">
                    <a16:creationId xmlns:a16="http://schemas.microsoft.com/office/drawing/2014/main" id="{98E9D7EE-9C6B-E809-3848-567662D9441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62" name="Freeform 692">
                  <a:extLst>
                    <a:ext uri="{FF2B5EF4-FFF2-40B4-BE49-F238E27FC236}">
                      <a16:creationId xmlns:a16="http://schemas.microsoft.com/office/drawing/2014/main" id="{7F82A1C4-BA08-3CF6-7696-2A193B311C6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63" name="TextBox 693">
                  <a:extLst>
                    <a:ext uri="{FF2B5EF4-FFF2-40B4-BE49-F238E27FC236}">
                      <a16:creationId xmlns:a16="http://schemas.microsoft.com/office/drawing/2014/main" id="{6200192E-C7FE-7BAA-3D44-7A45E4A30E5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59" name="Group 694">
                <a:extLst>
                  <a:ext uri="{FF2B5EF4-FFF2-40B4-BE49-F238E27FC236}">
                    <a16:creationId xmlns:a16="http://schemas.microsoft.com/office/drawing/2014/main" id="{985D7687-D417-3C89-B5C1-3FF696E8712C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60" name="Freeform 695">
                  <a:extLst>
                    <a:ext uri="{FF2B5EF4-FFF2-40B4-BE49-F238E27FC236}">
                      <a16:creationId xmlns:a16="http://schemas.microsoft.com/office/drawing/2014/main" id="{D7899A1E-5E41-300F-9F18-C885A6C9DD6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61" name="TextBox 696">
                  <a:extLst>
                    <a:ext uri="{FF2B5EF4-FFF2-40B4-BE49-F238E27FC236}">
                      <a16:creationId xmlns:a16="http://schemas.microsoft.com/office/drawing/2014/main" id="{FDDAC3F6-F07D-E2CC-B97B-9860303A68A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66" name="Group 697">
              <a:extLst>
                <a:ext uri="{FF2B5EF4-FFF2-40B4-BE49-F238E27FC236}">
                  <a16:creationId xmlns:a16="http://schemas.microsoft.com/office/drawing/2014/main" id="{FD3F8917-6314-B66B-8AC3-283D023B387F}"/>
                </a:ext>
              </a:extLst>
            </p:cNvPr>
            <p:cNvGrpSpPr/>
            <p:nvPr userDrawn="1"/>
          </p:nvGrpSpPr>
          <p:grpSpPr>
            <a:xfrm rot="-10800000">
              <a:off x="9586507" y="5279272"/>
              <a:ext cx="707176" cy="700913"/>
              <a:chOff x="0" y="0"/>
              <a:chExt cx="1414352" cy="1401826"/>
            </a:xfrm>
          </p:grpSpPr>
          <p:grpSp>
            <p:nvGrpSpPr>
              <p:cNvPr id="667" name="Group 698">
                <a:extLst>
                  <a:ext uri="{FF2B5EF4-FFF2-40B4-BE49-F238E27FC236}">
                    <a16:creationId xmlns:a16="http://schemas.microsoft.com/office/drawing/2014/main" id="{3DA6FCB5-22CD-3DD5-9E85-3EE11A7FC9C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74" name="Freeform 699">
                  <a:extLst>
                    <a:ext uri="{FF2B5EF4-FFF2-40B4-BE49-F238E27FC236}">
                      <a16:creationId xmlns:a16="http://schemas.microsoft.com/office/drawing/2014/main" id="{474E02E5-7729-9DAB-A45C-2A1735B0E45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75" name="TextBox 700">
                  <a:extLst>
                    <a:ext uri="{FF2B5EF4-FFF2-40B4-BE49-F238E27FC236}">
                      <a16:creationId xmlns:a16="http://schemas.microsoft.com/office/drawing/2014/main" id="{FF827444-786B-41A7-8AB3-A7D4DADAD6D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68" name="Group 701">
                <a:extLst>
                  <a:ext uri="{FF2B5EF4-FFF2-40B4-BE49-F238E27FC236}">
                    <a16:creationId xmlns:a16="http://schemas.microsoft.com/office/drawing/2014/main" id="{3EFB267A-C4F1-FF1E-670E-6E4A10F2FFD5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72" name="Freeform 702">
                  <a:extLst>
                    <a:ext uri="{FF2B5EF4-FFF2-40B4-BE49-F238E27FC236}">
                      <a16:creationId xmlns:a16="http://schemas.microsoft.com/office/drawing/2014/main" id="{DECE00AE-B760-A564-5411-506DD69AAEC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73" name="TextBox 703">
                  <a:extLst>
                    <a:ext uri="{FF2B5EF4-FFF2-40B4-BE49-F238E27FC236}">
                      <a16:creationId xmlns:a16="http://schemas.microsoft.com/office/drawing/2014/main" id="{680F10C5-0E78-0E38-7EEF-A72E44F434F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69" name="Group 704">
                <a:extLst>
                  <a:ext uri="{FF2B5EF4-FFF2-40B4-BE49-F238E27FC236}">
                    <a16:creationId xmlns:a16="http://schemas.microsoft.com/office/drawing/2014/main" id="{F0C505E5-F2BB-EB1D-E5B4-3499D83FB1C2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70" name="Freeform 705">
                  <a:extLst>
                    <a:ext uri="{FF2B5EF4-FFF2-40B4-BE49-F238E27FC236}">
                      <a16:creationId xmlns:a16="http://schemas.microsoft.com/office/drawing/2014/main" id="{8850E4F3-9854-3FB6-63E1-2EAB8F63E2E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71" name="TextBox 706">
                  <a:extLst>
                    <a:ext uri="{FF2B5EF4-FFF2-40B4-BE49-F238E27FC236}">
                      <a16:creationId xmlns:a16="http://schemas.microsoft.com/office/drawing/2014/main" id="{C62A3105-9149-D88B-74C5-5E3F51234BA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76" name="Group 707">
              <a:extLst>
                <a:ext uri="{FF2B5EF4-FFF2-40B4-BE49-F238E27FC236}">
                  <a16:creationId xmlns:a16="http://schemas.microsoft.com/office/drawing/2014/main" id="{2F858E4E-714B-229A-9ABC-629C6391B45C}"/>
                </a:ext>
              </a:extLst>
            </p:cNvPr>
            <p:cNvGrpSpPr/>
            <p:nvPr userDrawn="1"/>
          </p:nvGrpSpPr>
          <p:grpSpPr>
            <a:xfrm rot="5400000">
              <a:off x="9849453" y="2475106"/>
              <a:ext cx="187549" cy="700913"/>
              <a:chOff x="0" y="0"/>
              <a:chExt cx="193323" cy="722489"/>
            </a:xfrm>
          </p:grpSpPr>
          <p:sp>
            <p:nvSpPr>
              <p:cNvPr id="677" name="Freeform 708">
                <a:extLst>
                  <a:ext uri="{FF2B5EF4-FFF2-40B4-BE49-F238E27FC236}">
                    <a16:creationId xmlns:a16="http://schemas.microsoft.com/office/drawing/2014/main" id="{8E13479C-8F6E-AE3A-E4AE-002C2A716020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678" name="TextBox 709">
                <a:extLst>
                  <a:ext uri="{FF2B5EF4-FFF2-40B4-BE49-F238E27FC236}">
                    <a16:creationId xmlns:a16="http://schemas.microsoft.com/office/drawing/2014/main" id="{8DCED4F8-36B1-34BF-7111-A5081B2A22A8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679" name="Group 710">
              <a:extLst>
                <a:ext uri="{FF2B5EF4-FFF2-40B4-BE49-F238E27FC236}">
                  <a16:creationId xmlns:a16="http://schemas.microsoft.com/office/drawing/2014/main" id="{B3F233F2-19DA-9F4B-8880-A89EC4A091A0}"/>
                </a:ext>
              </a:extLst>
            </p:cNvPr>
            <p:cNvGrpSpPr/>
            <p:nvPr userDrawn="1"/>
          </p:nvGrpSpPr>
          <p:grpSpPr>
            <a:xfrm>
              <a:off x="9592771" y="2731788"/>
              <a:ext cx="187549" cy="700913"/>
              <a:chOff x="0" y="0"/>
              <a:chExt cx="193323" cy="722489"/>
            </a:xfrm>
          </p:grpSpPr>
          <p:sp>
            <p:nvSpPr>
              <p:cNvPr id="680" name="Freeform 711">
                <a:extLst>
                  <a:ext uri="{FF2B5EF4-FFF2-40B4-BE49-F238E27FC236}">
                    <a16:creationId xmlns:a16="http://schemas.microsoft.com/office/drawing/2014/main" id="{D1E53922-3B48-8147-F3D0-1C78C539AA2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681" name="TextBox 712">
                <a:extLst>
                  <a:ext uri="{FF2B5EF4-FFF2-40B4-BE49-F238E27FC236}">
                    <a16:creationId xmlns:a16="http://schemas.microsoft.com/office/drawing/2014/main" id="{D53678DA-88FA-D0FF-C8D3-BA9CC3A7B43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682" name="Group 713">
              <a:extLst>
                <a:ext uri="{FF2B5EF4-FFF2-40B4-BE49-F238E27FC236}">
                  <a16:creationId xmlns:a16="http://schemas.microsoft.com/office/drawing/2014/main" id="{3BDAE5E5-2CD7-81E6-1478-DFFF8151C759}"/>
                </a:ext>
              </a:extLst>
            </p:cNvPr>
            <p:cNvGrpSpPr/>
            <p:nvPr userDrawn="1"/>
          </p:nvGrpSpPr>
          <p:grpSpPr>
            <a:xfrm rot="5400000">
              <a:off x="9586507" y="4430111"/>
              <a:ext cx="707176" cy="700913"/>
              <a:chOff x="0" y="0"/>
              <a:chExt cx="1414352" cy="1401826"/>
            </a:xfrm>
          </p:grpSpPr>
          <p:grpSp>
            <p:nvGrpSpPr>
              <p:cNvPr id="683" name="Group 714">
                <a:extLst>
                  <a:ext uri="{FF2B5EF4-FFF2-40B4-BE49-F238E27FC236}">
                    <a16:creationId xmlns:a16="http://schemas.microsoft.com/office/drawing/2014/main" id="{0DCB7AE8-1C41-7F11-8696-43EA8CFDE47F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690" name="Freeform 715">
                  <a:extLst>
                    <a:ext uri="{FF2B5EF4-FFF2-40B4-BE49-F238E27FC236}">
                      <a16:creationId xmlns:a16="http://schemas.microsoft.com/office/drawing/2014/main" id="{0AAD4FCA-A866-B2F4-47BE-331D1A6E7DA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91" name="TextBox 716">
                  <a:extLst>
                    <a:ext uri="{FF2B5EF4-FFF2-40B4-BE49-F238E27FC236}">
                      <a16:creationId xmlns:a16="http://schemas.microsoft.com/office/drawing/2014/main" id="{E0E02F28-7F66-2647-9488-467977853DF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84" name="Group 717">
                <a:extLst>
                  <a:ext uri="{FF2B5EF4-FFF2-40B4-BE49-F238E27FC236}">
                    <a16:creationId xmlns:a16="http://schemas.microsoft.com/office/drawing/2014/main" id="{2164186D-CCD1-A57D-F80E-748FD9C017B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88" name="Freeform 718">
                  <a:extLst>
                    <a:ext uri="{FF2B5EF4-FFF2-40B4-BE49-F238E27FC236}">
                      <a16:creationId xmlns:a16="http://schemas.microsoft.com/office/drawing/2014/main" id="{E060C3D2-B6A3-2045-4312-2AFAF18D9EE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89" name="TextBox 719">
                  <a:extLst>
                    <a:ext uri="{FF2B5EF4-FFF2-40B4-BE49-F238E27FC236}">
                      <a16:creationId xmlns:a16="http://schemas.microsoft.com/office/drawing/2014/main" id="{DF49E3F3-021C-9C3D-C0B4-74049B48A78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85" name="Group 720">
                <a:extLst>
                  <a:ext uri="{FF2B5EF4-FFF2-40B4-BE49-F238E27FC236}">
                    <a16:creationId xmlns:a16="http://schemas.microsoft.com/office/drawing/2014/main" id="{C767A0C7-9F67-C8CC-5453-1AFF33B5AACB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686" name="Freeform 721">
                  <a:extLst>
                    <a:ext uri="{FF2B5EF4-FFF2-40B4-BE49-F238E27FC236}">
                      <a16:creationId xmlns:a16="http://schemas.microsoft.com/office/drawing/2014/main" id="{268020EF-254C-E194-8761-E3E04E27288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87" name="TextBox 722">
                  <a:extLst>
                    <a:ext uri="{FF2B5EF4-FFF2-40B4-BE49-F238E27FC236}">
                      <a16:creationId xmlns:a16="http://schemas.microsoft.com/office/drawing/2014/main" id="{0E7CE063-A317-E903-C382-ED51BA175CA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692" name="Group 723">
              <a:extLst>
                <a:ext uri="{FF2B5EF4-FFF2-40B4-BE49-F238E27FC236}">
                  <a16:creationId xmlns:a16="http://schemas.microsoft.com/office/drawing/2014/main" id="{FB7E8718-CF81-3E0B-2C9D-2FB1204C8B43}"/>
                </a:ext>
              </a:extLst>
            </p:cNvPr>
            <p:cNvGrpSpPr/>
            <p:nvPr userDrawn="1"/>
          </p:nvGrpSpPr>
          <p:grpSpPr>
            <a:xfrm rot="-5400000">
              <a:off x="9592771" y="184304"/>
              <a:ext cx="700913" cy="700913"/>
              <a:chOff x="0" y="0"/>
              <a:chExt cx="1401826" cy="1401826"/>
            </a:xfrm>
          </p:grpSpPr>
          <p:grpSp>
            <p:nvGrpSpPr>
              <p:cNvPr id="693" name="Group 724">
                <a:extLst>
                  <a:ext uri="{FF2B5EF4-FFF2-40B4-BE49-F238E27FC236}">
                    <a16:creationId xmlns:a16="http://schemas.microsoft.com/office/drawing/2014/main" id="{5D54A50C-6877-9C68-FA36-5E9D15D4344E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00" name="Freeform 725">
                  <a:extLst>
                    <a:ext uri="{FF2B5EF4-FFF2-40B4-BE49-F238E27FC236}">
                      <a16:creationId xmlns:a16="http://schemas.microsoft.com/office/drawing/2014/main" id="{763D8DC8-C323-CD15-E2BA-78C2D35A893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01" name="TextBox 726">
                  <a:extLst>
                    <a:ext uri="{FF2B5EF4-FFF2-40B4-BE49-F238E27FC236}">
                      <a16:creationId xmlns:a16="http://schemas.microsoft.com/office/drawing/2014/main" id="{D7F99FF8-5E12-F328-F501-C7D1395F632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94" name="Group 727">
                <a:extLst>
                  <a:ext uri="{FF2B5EF4-FFF2-40B4-BE49-F238E27FC236}">
                    <a16:creationId xmlns:a16="http://schemas.microsoft.com/office/drawing/2014/main" id="{563D99A0-87A7-0B52-C4E3-E3F592023D9B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698" name="Freeform 728">
                  <a:extLst>
                    <a:ext uri="{FF2B5EF4-FFF2-40B4-BE49-F238E27FC236}">
                      <a16:creationId xmlns:a16="http://schemas.microsoft.com/office/drawing/2014/main" id="{D9849268-3D68-105D-00AC-E7F53E560F8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99" name="TextBox 729">
                  <a:extLst>
                    <a:ext uri="{FF2B5EF4-FFF2-40B4-BE49-F238E27FC236}">
                      <a16:creationId xmlns:a16="http://schemas.microsoft.com/office/drawing/2014/main" id="{C6CFFD63-CE8D-50C4-C0FE-ADC8D8F36E9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695" name="Group 730">
                <a:extLst>
                  <a:ext uri="{FF2B5EF4-FFF2-40B4-BE49-F238E27FC236}">
                    <a16:creationId xmlns:a16="http://schemas.microsoft.com/office/drawing/2014/main" id="{77C2FEBF-C97C-51DA-EDFB-A06216A5F514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696" name="Freeform 731">
                  <a:extLst>
                    <a:ext uri="{FF2B5EF4-FFF2-40B4-BE49-F238E27FC236}">
                      <a16:creationId xmlns:a16="http://schemas.microsoft.com/office/drawing/2014/main" id="{0A256129-B841-F7DB-26C7-6440A107A56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697" name="TextBox 732">
                  <a:extLst>
                    <a:ext uri="{FF2B5EF4-FFF2-40B4-BE49-F238E27FC236}">
                      <a16:creationId xmlns:a16="http://schemas.microsoft.com/office/drawing/2014/main" id="{BBF373D4-C9F8-0B50-106F-1AD759C7CBD8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02" name="Group 733">
              <a:extLst>
                <a:ext uri="{FF2B5EF4-FFF2-40B4-BE49-F238E27FC236}">
                  <a16:creationId xmlns:a16="http://schemas.microsoft.com/office/drawing/2014/main" id="{237C0F1C-4E16-6D41-351A-80A28C740900}"/>
                </a:ext>
              </a:extLst>
            </p:cNvPr>
            <p:cNvGrpSpPr/>
            <p:nvPr userDrawn="1"/>
          </p:nvGrpSpPr>
          <p:grpSpPr>
            <a:xfrm>
              <a:off x="9592771" y="1033465"/>
              <a:ext cx="700913" cy="700913"/>
              <a:chOff x="0" y="0"/>
              <a:chExt cx="1401826" cy="1401826"/>
            </a:xfrm>
          </p:grpSpPr>
          <p:grpSp>
            <p:nvGrpSpPr>
              <p:cNvPr id="703" name="Group 734">
                <a:extLst>
                  <a:ext uri="{FF2B5EF4-FFF2-40B4-BE49-F238E27FC236}">
                    <a16:creationId xmlns:a16="http://schemas.microsoft.com/office/drawing/2014/main" id="{832CF9C3-2FE0-F284-C23A-75F827C7148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10" name="Freeform 735">
                  <a:extLst>
                    <a:ext uri="{FF2B5EF4-FFF2-40B4-BE49-F238E27FC236}">
                      <a16:creationId xmlns:a16="http://schemas.microsoft.com/office/drawing/2014/main" id="{B2DC2350-4008-7BEB-155C-ED1D788D5636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11" name="TextBox 736">
                  <a:extLst>
                    <a:ext uri="{FF2B5EF4-FFF2-40B4-BE49-F238E27FC236}">
                      <a16:creationId xmlns:a16="http://schemas.microsoft.com/office/drawing/2014/main" id="{15A8E95B-BE24-F6E3-BA2D-EC1E7166172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04" name="Group 737">
                <a:extLst>
                  <a:ext uri="{FF2B5EF4-FFF2-40B4-BE49-F238E27FC236}">
                    <a16:creationId xmlns:a16="http://schemas.microsoft.com/office/drawing/2014/main" id="{CB82C222-F6EC-D58B-2621-9E58AB8F55ED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08" name="Freeform 738">
                  <a:extLst>
                    <a:ext uri="{FF2B5EF4-FFF2-40B4-BE49-F238E27FC236}">
                      <a16:creationId xmlns:a16="http://schemas.microsoft.com/office/drawing/2014/main" id="{66176F0D-80AD-317F-70E7-A45F2A8A58B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09" name="TextBox 739">
                  <a:extLst>
                    <a:ext uri="{FF2B5EF4-FFF2-40B4-BE49-F238E27FC236}">
                      <a16:creationId xmlns:a16="http://schemas.microsoft.com/office/drawing/2014/main" id="{46B90B7F-C918-FF65-0C45-F924ACDC46A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05" name="Group 740">
                <a:extLst>
                  <a:ext uri="{FF2B5EF4-FFF2-40B4-BE49-F238E27FC236}">
                    <a16:creationId xmlns:a16="http://schemas.microsoft.com/office/drawing/2014/main" id="{150CC34B-1664-CA76-4867-3D5360322B92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706" name="Freeform 741">
                  <a:extLst>
                    <a:ext uri="{FF2B5EF4-FFF2-40B4-BE49-F238E27FC236}">
                      <a16:creationId xmlns:a16="http://schemas.microsoft.com/office/drawing/2014/main" id="{4190EA82-A9C5-F632-46C3-AA215A9C499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07" name="TextBox 742">
                  <a:extLst>
                    <a:ext uri="{FF2B5EF4-FFF2-40B4-BE49-F238E27FC236}">
                      <a16:creationId xmlns:a16="http://schemas.microsoft.com/office/drawing/2014/main" id="{2362AEDF-39C2-8835-9EDC-6DE745CA220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12" name="Group 743">
              <a:extLst>
                <a:ext uri="{FF2B5EF4-FFF2-40B4-BE49-F238E27FC236}">
                  <a16:creationId xmlns:a16="http://schemas.microsoft.com/office/drawing/2014/main" id="{C873BA92-B212-18D9-DE04-FEEA8BA262E3}"/>
                </a:ext>
              </a:extLst>
            </p:cNvPr>
            <p:cNvGrpSpPr/>
            <p:nvPr userDrawn="1"/>
          </p:nvGrpSpPr>
          <p:grpSpPr>
            <a:xfrm>
              <a:off x="9586507" y="1882627"/>
              <a:ext cx="707176" cy="700913"/>
              <a:chOff x="0" y="0"/>
              <a:chExt cx="1414352" cy="1401826"/>
            </a:xfrm>
          </p:grpSpPr>
          <p:grpSp>
            <p:nvGrpSpPr>
              <p:cNvPr id="713" name="Group 744">
                <a:extLst>
                  <a:ext uri="{FF2B5EF4-FFF2-40B4-BE49-F238E27FC236}">
                    <a16:creationId xmlns:a16="http://schemas.microsoft.com/office/drawing/2014/main" id="{F65A3187-40C9-C0ED-AD13-C6DB371E4E7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20" name="Freeform 745">
                  <a:extLst>
                    <a:ext uri="{FF2B5EF4-FFF2-40B4-BE49-F238E27FC236}">
                      <a16:creationId xmlns:a16="http://schemas.microsoft.com/office/drawing/2014/main" id="{0E1F458C-6C78-8E4E-ABA8-88FC1D84A63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21" name="TextBox 746">
                  <a:extLst>
                    <a:ext uri="{FF2B5EF4-FFF2-40B4-BE49-F238E27FC236}">
                      <a16:creationId xmlns:a16="http://schemas.microsoft.com/office/drawing/2014/main" id="{8B78BCF0-2C04-B8CE-0A4F-52D09E7DB8D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14" name="Group 747">
                <a:extLst>
                  <a:ext uri="{FF2B5EF4-FFF2-40B4-BE49-F238E27FC236}">
                    <a16:creationId xmlns:a16="http://schemas.microsoft.com/office/drawing/2014/main" id="{77686DDE-9937-CE77-CB54-8E77226F23E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18" name="Freeform 748">
                  <a:extLst>
                    <a:ext uri="{FF2B5EF4-FFF2-40B4-BE49-F238E27FC236}">
                      <a16:creationId xmlns:a16="http://schemas.microsoft.com/office/drawing/2014/main" id="{D09AC9E9-C9E4-A3B4-8657-6AD4DB9AA6F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19" name="TextBox 749">
                  <a:extLst>
                    <a:ext uri="{FF2B5EF4-FFF2-40B4-BE49-F238E27FC236}">
                      <a16:creationId xmlns:a16="http://schemas.microsoft.com/office/drawing/2014/main" id="{76E68D05-9BDA-4C52-1ED3-D4B8FAFBD16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15" name="Group 750">
                <a:extLst>
                  <a:ext uri="{FF2B5EF4-FFF2-40B4-BE49-F238E27FC236}">
                    <a16:creationId xmlns:a16="http://schemas.microsoft.com/office/drawing/2014/main" id="{6C1581C3-104C-7C14-845A-FCAD1D668872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716" name="Freeform 751">
                  <a:extLst>
                    <a:ext uri="{FF2B5EF4-FFF2-40B4-BE49-F238E27FC236}">
                      <a16:creationId xmlns:a16="http://schemas.microsoft.com/office/drawing/2014/main" id="{5A35A101-E200-30FF-8F88-A90EBC189DB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17" name="TextBox 752">
                  <a:extLst>
                    <a:ext uri="{FF2B5EF4-FFF2-40B4-BE49-F238E27FC236}">
                      <a16:creationId xmlns:a16="http://schemas.microsoft.com/office/drawing/2014/main" id="{C40389E7-67D4-42A7-BB6B-22D94A4FAF9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22" name="Group 753">
              <a:extLst>
                <a:ext uri="{FF2B5EF4-FFF2-40B4-BE49-F238E27FC236}">
                  <a16:creationId xmlns:a16="http://schemas.microsoft.com/office/drawing/2014/main" id="{32702FF8-4512-C787-6A38-6BE54AAA071C}"/>
                </a:ext>
              </a:extLst>
            </p:cNvPr>
            <p:cNvGrpSpPr/>
            <p:nvPr userDrawn="1"/>
          </p:nvGrpSpPr>
          <p:grpSpPr>
            <a:xfrm>
              <a:off x="10441045" y="5279272"/>
              <a:ext cx="707176" cy="700913"/>
              <a:chOff x="0" y="0"/>
              <a:chExt cx="1414352" cy="1401826"/>
            </a:xfrm>
          </p:grpSpPr>
          <p:grpSp>
            <p:nvGrpSpPr>
              <p:cNvPr id="723" name="Group 754">
                <a:extLst>
                  <a:ext uri="{FF2B5EF4-FFF2-40B4-BE49-F238E27FC236}">
                    <a16:creationId xmlns:a16="http://schemas.microsoft.com/office/drawing/2014/main" id="{F2ACF399-99FA-B170-C4B4-6AE3719278E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30" name="Freeform 755">
                  <a:extLst>
                    <a:ext uri="{FF2B5EF4-FFF2-40B4-BE49-F238E27FC236}">
                      <a16:creationId xmlns:a16="http://schemas.microsoft.com/office/drawing/2014/main" id="{CDA51C82-1C0B-1DD4-30FF-86A8E901B7B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31" name="TextBox 756">
                  <a:extLst>
                    <a:ext uri="{FF2B5EF4-FFF2-40B4-BE49-F238E27FC236}">
                      <a16:creationId xmlns:a16="http://schemas.microsoft.com/office/drawing/2014/main" id="{7EDFCD30-3E2E-9C1B-12DC-50843550BA8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24" name="Group 757">
                <a:extLst>
                  <a:ext uri="{FF2B5EF4-FFF2-40B4-BE49-F238E27FC236}">
                    <a16:creationId xmlns:a16="http://schemas.microsoft.com/office/drawing/2014/main" id="{35ED8AA0-DF05-D391-3519-462CDE8E3E7A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28" name="Freeform 758">
                  <a:extLst>
                    <a:ext uri="{FF2B5EF4-FFF2-40B4-BE49-F238E27FC236}">
                      <a16:creationId xmlns:a16="http://schemas.microsoft.com/office/drawing/2014/main" id="{685F10A1-8FAC-3447-126F-A99315DBA6E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29" name="TextBox 759">
                  <a:extLst>
                    <a:ext uri="{FF2B5EF4-FFF2-40B4-BE49-F238E27FC236}">
                      <a16:creationId xmlns:a16="http://schemas.microsoft.com/office/drawing/2014/main" id="{B9AC2E05-823C-C139-0DA9-49A1723C53E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25" name="Group 760">
                <a:extLst>
                  <a:ext uri="{FF2B5EF4-FFF2-40B4-BE49-F238E27FC236}">
                    <a16:creationId xmlns:a16="http://schemas.microsoft.com/office/drawing/2014/main" id="{C907CD5B-01B6-C6B2-247E-1B1FC3C60AF6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726" name="Freeform 761">
                  <a:extLst>
                    <a:ext uri="{FF2B5EF4-FFF2-40B4-BE49-F238E27FC236}">
                      <a16:creationId xmlns:a16="http://schemas.microsoft.com/office/drawing/2014/main" id="{9FD6F48D-407F-738E-317E-BFD1B5F43C2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27" name="TextBox 762">
                  <a:extLst>
                    <a:ext uri="{FF2B5EF4-FFF2-40B4-BE49-F238E27FC236}">
                      <a16:creationId xmlns:a16="http://schemas.microsoft.com/office/drawing/2014/main" id="{A298F729-2B5D-8B1D-1778-B8F11F8DC54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32" name="Group 763">
              <a:extLst>
                <a:ext uri="{FF2B5EF4-FFF2-40B4-BE49-F238E27FC236}">
                  <a16:creationId xmlns:a16="http://schemas.microsoft.com/office/drawing/2014/main" id="{F7E6CF11-57FA-DC95-F094-17EEF48BFA67}"/>
                </a:ext>
              </a:extLst>
            </p:cNvPr>
            <p:cNvGrpSpPr/>
            <p:nvPr userDrawn="1"/>
          </p:nvGrpSpPr>
          <p:grpSpPr>
            <a:xfrm rot="-10800000">
              <a:off x="10447309" y="2731788"/>
              <a:ext cx="700913" cy="700913"/>
              <a:chOff x="0" y="0"/>
              <a:chExt cx="1401826" cy="1401826"/>
            </a:xfrm>
          </p:grpSpPr>
          <p:grpSp>
            <p:nvGrpSpPr>
              <p:cNvPr id="733" name="Group 764">
                <a:extLst>
                  <a:ext uri="{FF2B5EF4-FFF2-40B4-BE49-F238E27FC236}">
                    <a16:creationId xmlns:a16="http://schemas.microsoft.com/office/drawing/2014/main" id="{505E44CE-C9EC-0089-E624-F5B6CE554A71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40" name="Freeform 765">
                  <a:extLst>
                    <a:ext uri="{FF2B5EF4-FFF2-40B4-BE49-F238E27FC236}">
                      <a16:creationId xmlns:a16="http://schemas.microsoft.com/office/drawing/2014/main" id="{1021581B-49C6-03ED-DA5F-E60338C730A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41" name="TextBox 766">
                  <a:extLst>
                    <a:ext uri="{FF2B5EF4-FFF2-40B4-BE49-F238E27FC236}">
                      <a16:creationId xmlns:a16="http://schemas.microsoft.com/office/drawing/2014/main" id="{7B874896-37E5-0DDE-3B97-F7D7A098AA94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34" name="Group 767">
                <a:extLst>
                  <a:ext uri="{FF2B5EF4-FFF2-40B4-BE49-F238E27FC236}">
                    <a16:creationId xmlns:a16="http://schemas.microsoft.com/office/drawing/2014/main" id="{0BCE74C1-639F-A2C6-D9EA-EEAA8951CB9C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38" name="Freeform 768">
                  <a:extLst>
                    <a:ext uri="{FF2B5EF4-FFF2-40B4-BE49-F238E27FC236}">
                      <a16:creationId xmlns:a16="http://schemas.microsoft.com/office/drawing/2014/main" id="{9A5254F0-49BD-B08D-3762-DC38762415B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39" name="TextBox 769">
                  <a:extLst>
                    <a:ext uri="{FF2B5EF4-FFF2-40B4-BE49-F238E27FC236}">
                      <a16:creationId xmlns:a16="http://schemas.microsoft.com/office/drawing/2014/main" id="{B264BC29-7727-F357-86DD-D3BDDAD969CB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35" name="Group 770">
                <a:extLst>
                  <a:ext uri="{FF2B5EF4-FFF2-40B4-BE49-F238E27FC236}">
                    <a16:creationId xmlns:a16="http://schemas.microsoft.com/office/drawing/2014/main" id="{955CBF51-31E4-CE29-21C9-6DEB2D5BA850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736" name="Freeform 771">
                  <a:extLst>
                    <a:ext uri="{FF2B5EF4-FFF2-40B4-BE49-F238E27FC236}">
                      <a16:creationId xmlns:a16="http://schemas.microsoft.com/office/drawing/2014/main" id="{E9D51F4A-4C8F-0B54-DA1E-CB1523C23BE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37" name="TextBox 772">
                  <a:extLst>
                    <a:ext uri="{FF2B5EF4-FFF2-40B4-BE49-F238E27FC236}">
                      <a16:creationId xmlns:a16="http://schemas.microsoft.com/office/drawing/2014/main" id="{01BD61FA-091F-4AC9-701E-B8BFF8F4993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42" name="Group 773">
              <a:extLst>
                <a:ext uri="{FF2B5EF4-FFF2-40B4-BE49-F238E27FC236}">
                  <a16:creationId xmlns:a16="http://schemas.microsoft.com/office/drawing/2014/main" id="{B30983A2-88AB-28EA-D1B7-779935E9AF53}"/>
                </a:ext>
              </a:extLst>
            </p:cNvPr>
            <p:cNvGrpSpPr/>
            <p:nvPr userDrawn="1"/>
          </p:nvGrpSpPr>
          <p:grpSpPr>
            <a:xfrm rot="-5400000">
              <a:off x="10703991" y="3837631"/>
              <a:ext cx="187549" cy="700913"/>
              <a:chOff x="0" y="0"/>
              <a:chExt cx="193323" cy="722489"/>
            </a:xfrm>
          </p:grpSpPr>
          <p:sp>
            <p:nvSpPr>
              <p:cNvPr id="743" name="Freeform 774">
                <a:extLst>
                  <a:ext uri="{FF2B5EF4-FFF2-40B4-BE49-F238E27FC236}">
                    <a16:creationId xmlns:a16="http://schemas.microsoft.com/office/drawing/2014/main" id="{C5952FFD-48AB-6F05-D30C-8D1B2010024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44" name="TextBox 775">
                <a:extLst>
                  <a:ext uri="{FF2B5EF4-FFF2-40B4-BE49-F238E27FC236}">
                    <a16:creationId xmlns:a16="http://schemas.microsoft.com/office/drawing/2014/main" id="{CF47771A-0A3A-03BB-EE5F-4EC91EE8B3B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45" name="Group 776">
              <a:extLst>
                <a:ext uri="{FF2B5EF4-FFF2-40B4-BE49-F238E27FC236}">
                  <a16:creationId xmlns:a16="http://schemas.microsoft.com/office/drawing/2014/main" id="{0EB18AB6-C943-64FB-BF32-634A7944A7D6}"/>
                </a:ext>
              </a:extLst>
            </p:cNvPr>
            <p:cNvGrpSpPr/>
            <p:nvPr userDrawn="1"/>
          </p:nvGrpSpPr>
          <p:grpSpPr>
            <a:xfrm rot="-10800000">
              <a:off x="10960673" y="3580949"/>
              <a:ext cx="187549" cy="700913"/>
              <a:chOff x="0" y="0"/>
              <a:chExt cx="193323" cy="722489"/>
            </a:xfrm>
          </p:grpSpPr>
          <p:sp>
            <p:nvSpPr>
              <p:cNvPr id="746" name="Freeform 777">
                <a:extLst>
                  <a:ext uri="{FF2B5EF4-FFF2-40B4-BE49-F238E27FC236}">
                    <a16:creationId xmlns:a16="http://schemas.microsoft.com/office/drawing/2014/main" id="{63D52FF4-4C20-B433-13F9-019CA3DAD474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47" name="TextBox 778">
                <a:extLst>
                  <a:ext uri="{FF2B5EF4-FFF2-40B4-BE49-F238E27FC236}">
                    <a16:creationId xmlns:a16="http://schemas.microsoft.com/office/drawing/2014/main" id="{E9C5F7E5-46FB-6AB4-CC15-803BE8891C8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48" name="Group 779">
              <a:extLst>
                <a:ext uri="{FF2B5EF4-FFF2-40B4-BE49-F238E27FC236}">
                  <a16:creationId xmlns:a16="http://schemas.microsoft.com/office/drawing/2014/main" id="{9F4BA804-C980-C756-8560-586AEB69DB53}"/>
                </a:ext>
              </a:extLst>
            </p:cNvPr>
            <p:cNvGrpSpPr/>
            <p:nvPr userDrawn="1"/>
          </p:nvGrpSpPr>
          <p:grpSpPr>
            <a:xfrm rot="8100000">
              <a:off x="10289959" y="2632780"/>
              <a:ext cx="187549" cy="1769191"/>
              <a:chOff x="0" y="0"/>
              <a:chExt cx="193323" cy="1823651"/>
            </a:xfrm>
          </p:grpSpPr>
          <p:sp>
            <p:nvSpPr>
              <p:cNvPr id="749" name="Freeform 780">
                <a:extLst>
                  <a:ext uri="{FF2B5EF4-FFF2-40B4-BE49-F238E27FC236}">
                    <a16:creationId xmlns:a16="http://schemas.microsoft.com/office/drawing/2014/main" id="{7BE2DD20-E32F-911F-FA8C-E275C40FACC9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23651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23651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23651"/>
                    </a:lnTo>
                    <a:lnTo>
                      <a:pt x="0" y="1823651"/>
                    </a:lnTo>
                    <a:close/>
                  </a:path>
                </a:pathLst>
              </a:custGeom>
              <a:solidFill>
                <a:srgbClr val="F03AA6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50" name="TextBox 781">
                <a:extLst>
                  <a:ext uri="{FF2B5EF4-FFF2-40B4-BE49-F238E27FC236}">
                    <a16:creationId xmlns:a16="http://schemas.microsoft.com/office/drawing/2014/main" id="{1BB8933E-48C6-6E54-A102-7FD37EFA2F0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1751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51" name="Group 782">
              <a:extLst>
                <a:ext uri="{FF2B5EF4-FFF2-40B4-BE49-F238E27FC236}">
                  <a16:creationId xmlns:a16="http://schemas.microsoft.com/office/drawing/2014/main" id="{DA6F9C87-48D4-2098-DBB5-FB69DC6D582A}"/>
                </a:ext>
              </a:extLst>
            </p:cNvPr>
            <p:cNvGrpSpPr/>
            <p:nvPr userDrawn="1"/>
          </p:nvGrpSpPr>
          <p:grpSpPr>
            <a:xfrm rot="-5400000">
              <a:off x="10441045" y="4430111"/>
              <a:ext cx="707176" cy="700913"/>
              <a:chOff x="0" y="0"/>
              <a:chExt cx="1414352" cy="1401826"/>
            </a:xfrm>
          </p:grpSpPr>
          <p:grpSp>
            <p:nvGrpSpPr>
              <p:cNvPr id="752" name="Group 783">
                <a:extLst>
                  <a:ext uri="{FF2B5EF4-FFF2-40B4-BE49-F238E27FC236}">
                    <a16:creationId xmlns:a16="http://schemas.microsoft.com/office/drawing/2014/main" id="{7F0027F9-2ADA-00B2-4254-498428075932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59" name="Freeform 784">
                  <a:extLst>
                    <a:ext uri="{FF2B5EF4-FFF2-40B4-BE49-F238E27FC236}">
                      <a16:creationId xmlns:a16="http://schemas.microsoft.com/office/drawing/2014/main" id="{E25C30E0-BD46-ABDC-E487-85D9C647EA5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60" name="TextBox 785">
                  <a:extLst>
                    <a:ext uri="{FF2B5EF4-FFF2-40B4-BE49-F238E27FC236}">
                      <a16:creationId xmlns:a16="http://schemas.microsoft.com/office/drawing/2014/main" id="{0A4E7F1B-D1B3-1833-F006-766A90466E8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53" name="Group 786">
                <a:extLst>
                  <a:ext uri="{FF2B5EF4-FFF2-40B4-BE49-F238E27FC236}">
                    <a16:creationId xmlns:a16="http://schemas.microsoft.com/office/drawing/2014/main" id="{00C43125-FA48-F8FA-E184-CDA2BB5D0EC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57" name="Freeform 787">
                  <a:extLst>
                    <a:ext uri="{FF2B5EF4-FFF2-40B4-BE49-F238E27FC236}">
                      <a16:creationId xmlns:a16="http://schemas.microsoft.com/office/drawing/2014/main" id="{A4842AB6-1050-CF1D-D078-B9313D24B1C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58" name="TextBox 788">
                  <a:extLst>
                    <a:ext uri="{FF2B5EF4-FFF2-40B4-BE49-F238E27FC236}">
                      <a16:creationId xmlns:a16="http://schemas.microsoft.com/office/drawing/2014/main" id="{004E51FD-320D-0B9A-552E-EA54A953FA3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54" name="Group 789">
                <a:extLst>
                  <a:ext uri="{FF2B5EF4-FFF2-40B4-BE49-F238E27FC236}">
                    <a16:creationId xmlns:a16="http://schemas.microsoft.com/office/drawing/2014/main" id="{1AC8887F-CBCE-4951-CD01-7A8F1B61354D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755" name="Freeform 790">
                  <a:extLst>
                    <a:ext uri="{FF2B5EF4-FFF2-40B4-BE49-F238E27FC236}">
                      <a16:creationId xmlns:a16="http://schemas.microsoft.com/office/drawing/2014/main" id="{E9E34021-B970-59E1-3C25-B2B1E418212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56" name="TextBox 791">
                  <a:extLst>
                    <a:ext uri="{FF2B5EF4-FFF2-40B4-BE49-F238E27FC236}">
                      <a16:creationId xmlns:a16="http://schemas.microsoft.com/office/drawing/2014/main" id="{569EFFEB-71CE-2702-B73E-154A3FD9536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61" name="Group 792">
              <a:extLst>
                <a:ext uri="{FF2B5EF4-FFF2-40B4-BE49-F238E27FC236}">
                  <a16:creationId xmlns:a16="http://schemas.microsoft.com/office/drawing/2014/main" id="{900FA0B4-B415-003B-A956-603D88DA1B69}"/>
                </a:ext>
              </a:extLst>
            </p:cNvPr>
            <p:cNvGrpSpPr/>
            <p:nvPr userDrawn="1"/>
          </p:nvGrpSpPr>
          <p:grpSpPr>
            <a:xfrm rot="5400000">
              <a:off x="10447309" y="184304"/>
              <a:ext cx="700913" cy="700913"/>
              <a:chOff x="0" y="0"/>
              <a:chExt cx="1401826" cy="1401826"/>
            </a:xfrm>
          </p:grpSpPr>
          <p:grpSp>
            <p:nvGrpSpPr>
              <p:cNvPr id="762" name="Group 793">
                <a:extLst>
                  <a:ext uri="{FF2B5EF4-FFF2-40B4-BE49-F238E27FC236}">
                    <a16:creationId xmlns:a16="http://schemas.microsoft.com/office/drawing/2014/main" id="{7C89766B-5D02-7F2B-206F-B026C491ABA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69" name="Freeform 794">
                  <a:extLst>
                    <a:ext uri="{FF2B5EF4-FFF2-40B4-BE49-F238E27FC236}">
                      <a16:creationId xmlns:a16="http://schemas.microsoft.com/office/drawing/2014/main" id="{8364F5CD-3E48-EA53-F2CE-918F89FC4B5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70" name="TextBox 795">
                  <a:extLst>
                    <a:ext uri="{FF2B5EF4-FFF2-40B4-BE49-F238E27FC236}">
                      <a16:creationId xmlns:a16="http://schemas.microsoft.com/office/drawing/2014/main" id="{C643EA8B-4429-C59C-08B1-6650F4CA8A7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63" name="Group 796">
                <a:extLst>
                  <a:ext uri="{FF2B5EF4-FFF2-40B4-BE49-F238E27FC236}">
                    <a16:creationId xmlns:a16="http://schemas.microsoft.com/office/drawing/2014/main" id="{64B8552F-9141-AA7E-1932-E1460D52909F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67" name="Freeform 797">
                  <a:extLst>
                    <a:ext uri="{FF2B5EF4-FFF2-40B4-BE49-F238E27FC236}">
                      <a16:creationId xmlns:a16="http://schemas.microsoft.com/office/drawing/2014/main" id="{D2CBE579-1D6B-B7F5-FC09-5360990CA79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68" name="TextBox 798">
                  <a:extLst>
                    <a:ext uri="{FF2B5EF4-FFF2-40B4-BE49-F238E27FC236}">
                      <a16:creationId xmlns:a16="http://schemas.microsoft.com/office/drawing/2014/main" id="{24C98C14-3D5C-94AB-B583-F447AF592836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64" name="Group 799">
                <a:extLst>
                  <a:ext uri="{FF2B5EF4-FFF2-40B4-BE49-F238E27FC236}">
                    <a16:creationId xmlns:a16="http://schemas.microsoft.com/office/drawing/2014/main" id="{2EC99782-C8EC-DE73-7911-224A32EFA61A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765" name="Freeform 800">
                  <a:extLst>
                    <a:ext uri="{FF2B5EF4-FFF2-40B4-BE49-F238E27FC236}">
                      <a16:creationId xmlns:a16="http://schemas.microsoft.com/office/drawing/2014/main" id="{559AE00F-C30B-8FF6-B2C0-B7445FF6865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66" name="TextBox 801">
                  <a:extLst>
                    <a:ext uri="{FF2B5EF4-FFF2-40B4-BE49-F238E27FC236}">
                      <a16:creationId xmlns:a16="http://schemas.microsoft.com/office/drawing/2014/main" id="{ED30D25C-8C21-FC64-2791-C9F28DE32D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71" name="Group 802">
              <a:extLst>
                <a:ext uri="{FF2B5EF4-FFF2-40B4-BE49-F238E27FC236}">
                  <a16:creationId xmlns:a16="http://schemas.microsoft.com/office/drawing/2014/main" id="{6FB522B6-0A7A-605A-FC84-80E846FD9617}"/>
                </a:ext>
              </a:extLst>
            </p:cNvPr>
            <p:cNvGrpSpPr/>
            <p:nvPr userDrawn="1"/>
          </p:nvGrpSpPr>
          <p:grpSpPr>
            <a:xfrm>
              <a:off x="10447309" y="1033465"/>
              <a:ext cx="187549" cy="700913"/>
              <a:chOff x="0" y="0"/>
              <a:chExt cx="193323" cy="722489"/>
            </a:xfrm>
          </p:grpSpPr>
          <p:sp>
            <p:nvSpPr>
              <p:cNvPr id="772" name="Freeform 803">
                <a:extLst>
                  <a:ext uri="{FF2B5EF4-FFF2-40B4-BE49-F238E27FC236}">
                    <a16:creationId xmlns:a16="http://schemas.microsoft.com/office/drawing/2014/main" id="{6322F35D-F54A-696F-2086-406B766CB5C5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73" name="TextBox 804">
                <a:extLst>
                  <a:ext uri="{FF2B5EF4-FFF2-40B4-BE49-F238E27FC236}">
                    <a16:creationId xmlns:a16="http://schemas.microsoft.com/office/drawing/2014/main" id="{9E38B0CD-FB00-CC6E-E881-2E5C3E053742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74" name="Group 805">
              <a:extLst>
                <a:ext uri="{FF2B5EF4-FFF2-40B4-BE49-F238E27FC236}">
                  <a16:creationId xmlns:a16="http://schemas.microsoft.com/office/drawing/2014/main" id="{1B17ACB9-99E0-90A7-0A0E-53668475E1CF}"/>
                </a:ext>
              </a:extLst>
            </p:cNvPr>
            <p:cNvGrpSpPr/>
            <p:nvPr userDrawn="1"/>
          </p:nvGrpSpPr>
          <p:grpSpPr>
            <a:xfrm rot="-5400000">
              <a:off x="10703991" y="1290147"/>
              <a:ext cx="187549" cy="700913"/>
              <a:chOff x="0" y="0"/>
              <a:chExt cx="193323" cy="722489"/>
            </a:xfrm>
          </p:grpSpPr>
          <p:sp>
            <p:nvSpPr>
              <p:cNvPr id="775" name="Freeform 806">
                <a:extLst>
                  <a:ext uri="{FF2B5EF4-FFF2-40B4-BE49-F238E27FC236}">
                    <a16:creationId xmlns:a16="http://schemas.microsoft.com/office/drawing/2014/main" id="{9951C735-583A-CF2F-0041-3DDE1FAA62B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76" name="TextBox 807">
                <a:extLst>
                  <a:ext uri="{FF2B5EF4-FFF2-40B4-BE49-F238E27FC236}">
                    <a16:creationId xmlns:a16="http://schemas.microsoft.com/office/drawing/2014/main" id="{D9B5D888-42D5-0777-3660-AA5252FF480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77" name="Group 808">
              <a:extLst>
                <a:ext uri="{FF2B5EF4-FFF2-40B4-BE49-F238E27FC236}">
                  <a16:creationId xmlns:a16="http://schemas.microsoft.com/office/drawing/2014/main" id="{6045E39C-66D2-99E1-2B6E-672F00F106FF}"/>
                </a:ext>
              </a:extLst>
            </p:cNvPr>
            <p:cNvGrpSpPr/>
            <p:nvPr userDrawn="1"/>
          </p:nvGrpSpPr>
          <p:grpSpPr>
            <a:xfrm rot="-8100000">
              <a:off x="11120709" y="78806"/>
              <a:ext cx="187549" cy="1776794"/>
              <a:chOff x="0" y="0"/>
              <a:chExt cx="193323" cy="1831488"/>
            </a:xfrm>
          </p:grpSpPr>
          <p:sp>
            <p:nvSpPr>
              <p:cNvPr id="778" name="Freeform 809">
                <a:extLst>
                  <a:ext uri="{FF2B5EF4-FFF2-40B4-BE49-F238E27FC236}">
                    <a16:creationId xmlns:a16="http://schemas.microsoft.com/office/drawing/2014/main" id="{C0C4C2CC-0726-CA68-70B7-33B44A070FBA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1831488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1831488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1831488"/>
                    </a:lnTo>
                    <a:lnTo>
                      <a:pt x="0" y="1831488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779" name="TextBox 810">
                <a:extLst>
                  <a:ext uri="{FF2B5EF4-FFF2-40B4-BE49-F238E27FC236}">
                    <a16:creationId xmlns:a16="http://schemas.microsoft.com/office/drawing/2014/main" id="{15AB1671-6732-16D4-51DE-8AFB816E21CF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1869588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780" name="Group 811">
              <a:extLst>
                <a:ext uri="{FF2B5EF4-FFF2-40B4-BE49-F238E27FC236}">
                  <a16:creationId xmlns:a16="http://schemas.microsoft.com/office/drawing/2014/main" id="{546D5FE9-6BEE-E8B4-121C-B0125B84274A}"/>
                </a:ext>
              </a:extLst>
            </p:cNvPr>
            <p:cNvGrpSpPr/>
            <p:nvPr userDrawn="1"/>
          </p:nvGrpSpPr>
          <p:grpSpPr>
            <a:xfrm rot="-10800000">
              <a:off x="10441045" y="1882627"/>
              <a:ext cx="707176" cy="700913"/>
              <a:chOff x="0" y="0"/>
              <a:chExt cx="1414352" cy="1401826"/>
            </a:xfrm>
          </p:grpSpPr>
          <p:grpSp>
            <p:nvGrpSpPr>
              <p:cNvPr id="781" name="Group 812">
                <a:extLst>
                  <a:ext uri="{FF2B5EF4-FFF2-40B4-BE49-F238E27FC236}">
                    <a16:creationId xmlns:a16="http://schemas.microsoft.com/office/drawing/2014/main" id="{9BA7111D-BCF8-683D-C6B1-01F062745664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88" name="Freeform 813">
                  <a:extLst>
                    <a:ext uri="{FF2B5EF4-FFF2-40B4-BE49-F238E27FC236}">
                      <a16:creationId xmlns:a16="http://schemas.microsoft.com/office/drawing/2014/main" id="{52334280-FF44-0A0C-C8DD-53496CDBE413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89" name="TextBox 814">
                  <a:extLst>
                    <a:ext uri="{FF2B5EF4-FFF2-40B4-BE49-F238E27FC236}">
                      <a16:creationId xmlns:a16="http://schemas.microsoft.com/office/drawing/2014/main" id="{F10A9FE9-35DB-1913-F61C-C2C5210421F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82" name="Group 815">
                <a:extLst>
                  <a:ext uri="{FF2B5EF4-FFF2-40B4-BE49-F238E27FC236}">
                    <a16:creationId xmlns:a16="http://schemas.microsoft.com/office/drawing/2014/main" id="{4A1A6579-090E-2027-6382-561BA37329E0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86" name="Freeform 816">
                  <a:extLst>
                    <a:ext uri="{FF2B5EF4-FFF2-40B4-BE49-F238E27FC236}">
                      <a16:creationId xmlns:a16="http://schemas.microsoft.com/office/drawing/2014/main" id="{4D70CA51-4C00-9B67-CBCF-4DC0308C32D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87" name="TextBox 817">
                  <a:extLst>
                    <a:ext uri="{FF2B5EF4-FFF2-40B4-BE49-F238E27FC236}">
                      <a16:creationId xmlns:a16="http://schemas.microsoft.com/office/drawing/2014/main" id="{1A6EA734-1764-441F-138A-5C453D5BA31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83" name="Group 818">
                <a:extLst>
                  <a:ext uri="{FF2B5EF4-FFF2-40B4-BE49-F238E27FC236}">
                    <a16:creationId xmlns:a16="http://schemas.microsoft.com/office/drawing/2014/main" id="{F0D1CEFC-A375-90CB-6859-DE333D9AF5E8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784" name="Freeform 819">
                  <a:extLst>
                    <a:ext uri="{FF2B5EF4-FFF2-40B4-BE49-F238E27FC236}">
                      <a16:creationId xmlns:a16="http://schemas.microsoft.com/office/drawing/2014/main" id="{89B95E39-6E5F-8EBF-863B-09442CD4815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85" name="TextBox 820">
                  <a:extLst>
                    <a:ext uri="{FF2B5EF4-FFF2-40B4-BE49-F238E27FC236}">
                      <a16:creationId xmlns:a16="http://schemas.microsoft.com/office/drawing/2014/main" id="{1494A2A5-7276-6390-F316-B2FA9DE55CB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790" name="Group 821">
              <a:extLst>
                <a:ext uri="{FF2B5EF4-FFF2-40B4-BE49-F238E27FC236}">
                  <a16:creationId xmlns:a16="http://schemas.microsoft.com/office/drawing/2014/main" id="{6C5B4F28-4E8D-CAD2-E45C-B9C8C4E627D7}"/>
                </a:ext>
              </a:extLst>
            </p:cNvPr>
            <p:cNvGrpSpPr/>
            <p:nvPr userDrawn="1"/>
          </p:nvGrpSpPr>
          <p:grpSpPr>
            <a:xfrm>
              <a:off x="11295582" y="5279272"/>
              <a:ext cx="707176" cy="700913"/>
              <a:chOff x="0" y="0"/>
              <a:chExt cx="1414352" cy="1401826"/>
            </a:xfrm>
          </p:grpSpPr>
          <p:grpSp>
            <p:nvGrpSpPr>
              <p:cNvPr id="791" name="Group 822">
                <a:extLst>
                  <a:ext uri="{FF2B5EF4-FFF2-40B4-BE49-F238E27FC236}">
                    <a16:creationId xmlns:a16="http://schemas.microsoft.com/office/drawing/2014/main" id="{15EB1EA5-4419-D786-E2ED-48E34810AB36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798" name="Freeform 823">
                  <a:extLst>
                    <a:ext uri="{FF2B5EF4-FFF2-40B4-BE49-F238E27FC236}">
                      <a16:creationId xmlns:a16="http://schemas.microsoft.com/office/drawing/2014/main" id="{564C05B8-3245-F862-CB51-1FFA2A16103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99" name="TextBox 824">
                  <a:extLst>
                    <a:ext uri="{FF2B5EF4-FFF2-40B4-BE49-F238E27FC236}">
                      <a16:creationId xmlns:a16="http://schemas.microsoft.com/office/drawing/2014/main" id="{269E331D-E1F7-D7D4-00A4-998D1C98C42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92" name="Group 825">
                <a:extLst>
                  <a:ext uri="{FF2B5EF4-FFF2-40B4-BE49-F238E27FC236}">
                    <a16:creationId xmlns:a16="http://schemas.microsoft.com/office/drawing/2014/main" id="{19CA79AD-BEBC-F008-9685-DA6A9AD0BC5E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796" name="Freeform 826">
                  <a:extLst>
                    <a:ext uri="{FF2B5EF4-FFF2-40B4-BE49-F238E27FC236}">
                      <a16:creationId xmlns:a16="http://schemas.microsoft.com/office/drawing/2014/main" id="{AA70DB40-540A-2FBC-3E99-727D756563D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97" name="TextBox 827">
                  <a:extLst>
                    <a:ext uri="{FF2B5EF4-FFF2-40B4-BE49-F238E27FC236}">
                      <a16:creationId xmlns:a16="http://schemas.microsoft.com/office/drawing/2014/main" id="{605F11F5-6A10-5DBB-9318-74BA11C1B6D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793" name="Group 828">
                <a:extLst>
                  <a:ext uri="{FF2B5EF4-FFF2-40B4-BE49-F238E27FC236}">
                    <a16:creationId xmlns:a16="http://schemas.microsoft.com/office/drawing/2014/main" id="{660A6959-D30A-3E4A-4383-4CF7F759E8D1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794" name="Freeform 829">
                  <a:extLst>
                    <a:ext uri="{FF2B5EF4-FFF2-40B4-BE49-F238E27FC236}">
                      <a16:creationId xmlns:a16="http://schemas.microsoft.com/office/drawing/2014/main" id="{E65973A1-D7A2-7200-5398-240E5A125B8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795" name="TextBox 830">
                  <a:extLst>
                    <a:ext uri="{FF2B5EF4-FFF2-40B4-BE49-F238E27FC236}">
                      <a16:creationId xmlns:a16="http://schemas.microsoft.com/office/drawing/2014/main" id="{82FF26F2-8C32-7A14-746E-59B024C3D7E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00" name="Group 831">
              <a:extLst>
                <a:ext uri="{FF2B5EF4-FFF2-40B4-BE49-F238E27FC236}">
                  <a16:creationId xmlns:a16="http://schemas.microsoft.com/office/drawing/2014/main" id="{D6BB4A11-04FD-C982-3146-862E8CC56124}"/>
                </a:ext>
              </a:extLst>
            </p:cNvPr>
            <p:cNvGrpSpPr/>
            <p:nvPr userDrawn="1"/>
          </p:nvGrpSpPr>
          <p:grpSpPr>
            <a:xfrm>
              <a:off x="11301846" y="2731788"/>
              <a:ext cx="700913" cy="700913"/>
              <a:chOff x="0" y="0"/>
              <a:chExt cx="1401826" cy="1401826"/>
            </a:xfrm>
          </p:grpSpPr>
          <p:grpSp>
            <p:nvGrpSpPr>
              <p:cNvPr id="801" name="Group 832">
                <a:extLst>
                  <a:ext uri="{FF2B5EF4-FFF2-40B4-BE49-F238E27FC236}">
                    <a16:creationId xmlns:a16="http://schemas.microsoft.com/office/drawing/2014/main" id="{7A300C22-B176-C566-0381-31AE495590D0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08" name="Freeform 833">
                  <a:extLst>
                    <a:ext uri="{FF2B5EF4-FFF2-40B4-BE49-F238E27FC236}">
                      <a16:creationId xmlns:a16="http://schemas.microsoft.com/office/drawing/2014/main" id="{92E7E313-50F6-0E3D-A058-7142D55D1B7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09" name="TextBox 834">
                  <a:extLst>
                    <a:ext uri="{FF2B5EF4-FFF2-40B4-BE49-F238E27FC236}">
                      <a16:creationId xmlns:a16="http://schemas.microsoft.com/office/drawing/2014/main" id="{A0947D08-2722-40BE-1ACA-67FB86CC200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02" name="Group 835">
                <a:extLst>
                  <a:ext uri="{FF2B5EF4-FFF2-40B4-BE49-F238E27FC236}">
                    <a16:creationId xmlns:a16="http://schemas.microsoft.com/office/drawing/2014/main" id="{E54B8048-4596-3280-3FF5-14B71F294E67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06" name="Freeform 836">
                  <a:extLst>
                    <a:ext uri="{FF2B5EF4-FFF2-40B4-BE49-F238E27FC236}">
                      <a16:creationId xmlns:a16="http://schemas.microsoft.com/office/drawing/2014/main" id="{0903EA0E-3477-AA25-86E6-2A1A7CA8642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07" name="TextBox 837">
                  <a:extLst>
                    <a:ext uri="{FF2B5EF4-FFF2-40B4-BE49-F238E27FC236}">
                      <a16:creationId xmlns:a16="http://schemas.microsoft.com/office/drawing/2014/main" id="{1C7067F8-E389-3168-96F1-33A7A235DC17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03" name="Group 838">
                <a:extLst>
                  <a:ext uri="{FF2B5EF4-FFF2-40B4-BE49-F238E27FC236}">
                    <a16:creationId xmlns:a16="http://schemas.microsoft.com/office/drawing/2014/main" id="{FBFDFCBA-FF9C-C98A-63F8-B05B1C54EA8A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804" name="Freeform 839">
                  <a:extLst>
                    <a:ext uri="{FF2B5EF4-FFF2-40B4-BE49-F238E27FC236}">
                      <a16:creationId xmlns:a16="http://schemas.microsoft.com/office/drawing/2014/main" id="{B9AB94F6-AF3E-6E10-53E0-F6E17AC40E6B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05" name="TextBox 840">
                  <a:extLst>
                    <a:ext uri="{FF2B5EF4-FFF2-40B4-BE49-F238E27FC236}">
                      <a16:creationId xmlns:a16="http://schemas.microsoft.com/office/drawing/2014/main" id="{8777D33F-75EB-9CD1-835A-82A3438B6861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10" name="Group 841">
              <a:extLst>
                <a:ext uri="{FF2B5EF4-FFF2-40B4-BE49-F238E27FC236}">
                  <a16:creationId xmlns:a16="http://schemas.microsoft.com/office/drawing/2014/main" id="{7C560763-4674-41F2-EDD2-74A6EAADDC20}"/>
                </a:ext>
              </a:extLst>
            </p:cNvPr>
            <p:cNvGrpSpPr/>
            <p:nvPr userDrawn="1"/>
          </p:nvGrpSpPr>
          <p:grpSpPr>
            <a:xfrm rot="5400000">
              <a:off x="11301846" y="3580949"/>
              <a:ext cx="700913" cy="700913"/>
              <a:chOff x="0" y="0"/>
              <a:chExt cx="1401826" cy="1401826"/>
            </a:xfrm>
          </p:grpSpPr>
          <p:grpSp>
            <p:nvGrpSpPr>
              <p:cNvPr id="811" name="Group 842">
                <a:extLst>
                  <a:ext uri="{FF2B5EF4-FFF2-40B4-BE49-F238E27FC236}">
                    <a16:creationId xmlns:a16="http://schemas.microsoft.com/office/drawing/2014/main" id="{390B7D52-64CD-5740-F05D-B942F29CF857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18" name="Freeform 843">
                  <a:extLst>
                    <a:ext uri="{FF2B5EF4-FFF2-40B4-BE49-F238E27FC236}">
                      <a16:creationId xmlns:a16="http://schemas.microsoft.com/office/drawing/2014/main" id="{343A2519-71EF-7E69-703A-8AFFC266084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19" name="TextBox 844">
                  <a:extLst>
                    <a:ext uri="{FF2B5EF4-FFF2-40B4-BE49-F238E27FC236}">
                      <a16:creationId xmlns:a16="http://schemas.microsoft.com/office/drawing/2014/main" id="{40C9FDDD-EA02-68EB-7601-22DF6B696299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12" name="Group 845">
                <a:extLst>
                  <a:ext uri="{FF2B5EF4-FFF2-40B4-BE49-F238E27FC236}">
                    <a16:creationId xmlns:a16="http://schemas.microsoft.com/office/drawing/2014/main" id="{48677A15-F27F-66A6-A2BA-CEBF81CCC919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16" name="Freeform 846">
                  <a:extLst>
                    <a:ext uri="{FF2B5EF4-FFF2-40B4-BE49-F238E27FC236}">
                      <a16:creationId xmlns:a16="http://schemas.microsoft.com/office/drawing/2014/main" id="{90FE8A04-2561-C530-5E25-A778B456361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17" name="TextBox 847">
                  <a:extLst>
                    <a:ext uri="{FF2B5EF4-FFF2-40B4-BE49-F238E27FC236}">
                      <a16:creationId xmlns:a16="http://schemas.microsoft.com/office/drawing/2014/main" id="{F2FC2C5B-03F5-ED33-41A0-3B8CEC5EFE80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13" name="Group 848">
                <a:extLst>
                  <a:ext uri="{FF2B5EF4-FFF2-40B4-BE49-F238E27FC236}">
                    <a16:creationId xmlns:a16="http://schemas.microsoft.com/office/drawing/2014/main" id="{2F4806A1-184D-6DDF-3D3E-FFDFE38780B9}"/>
                  </a:ext>
                </a:extLst>
              </p:cNvPr>
              <p:cNvGrpSpPr/>
              <p:nvPr/>
            </p:nvGrpSpPr>
            <p:grpSpPr>
              <a:xfrm rot="-8100000">
                <a:off x="586039" y="-72675"/>
                <a:ext cx="375099" cy="1401826"/>
                <a:chOff x="0" y="0"/>
                <a:chExt cx="193323" cy="722489"/>
              </a:xfrm>
            </p:grpSpPr>
            <p:sp>
              <p:nvSpPr>
                <p:cNvPr id="814" name="Freeform 849">
                  <a:extLst>
                    <a:ext uri="{FF2B5EF4-FFF2-40B4-BE49-F238E27FC236}">
                      <a16:creationId xmlns:a16="http://schemas.microsoft.com/office/drawing/2014/main" id="{9F4950D9-7F31-8004-0716-3C87A546905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15" name="TextBox 850">
                  <a:extLst>
                    <a:ext uri="{FF2B5EF4-FFF2-40B4-BE49-F238E27FC236}">
                      <a16:creationId xmlns:a16="http://schemas.microsoft.com/office/drawing/2014/main" id="{5E8489EC-FB99-A81E-9422-6ED26F7C63D5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3215" tIns="13215" rIns="13215" bIns="13215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20" name="Group 851">
              <a:extLst>
                <a:ext uri="{FF2B5EF4-FFF2-40B4-BE49-F238E27FC236}">
                  <a16:creationId xmlns:a16="http://schemas.microsoft.com/office/drawing/2014/main" id="{0EB63B97-669E-FA40-F1E5-C2580F2E81D4}"/>
                </a:ext>
              </a:extLst>
            </p:cNvPr>
            <p:cNvGrpSpPr/>
            <p:nvPr userDrawn="1"/>
          </p:nvGrpSpPr>
          <p:grpSpPr>
            <a:xfrm rot="-10800000">
              <a:off x="11295582" y="4430111"/>
              <a:ext cx="707176" cy="700913"/>
              <a:chOff x="0" y="0"/>
              <a:chExt cx="1414352" cy="1401826"/>
            </a:xfrm>
          </p:grpSpPr>
          <p:grpSp>
            <p:nvGrpSpPr>
              <p:cNvPr id="821" name="Group 852">
                <a:extLst>
                  <a:ext uri="{FF2B5EF4-FFF2-40B4-BE49-F238E27FC236}">
                    <a16:creationId xmlns:a16="http://schemas.microsoft.com/office/drawing/2014/main" id="{23E0415D-B299-0810-90EA-1860F4520238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28" name="Freeform 853">
                  <a:extLst>
                    <a:ext uri="{FF2B5EF4-FFF2-40B4-BE49-F238E27FC236}">
                      <a16:creationId xmlns:a16="http://schemas.microsoft.com/office/drawing/2014/main" id="{46288A3F-EC29-3DF4-A3BC-6C0E4989393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29" name="TextBox 854">
                  <a:extLst>
                    <a:ext uri="{FF2B5EF4-FFF2-40B4-BE49-F238E27FC236}">
                      <a16:creationId xmlns:a16="http://schemas.microsoft.com/office/drawing/2014/main" id="{47891A85-4B1A-B3EF-DE0F-DEEE7E5DFBB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22" name="Group 855">
                <a:extLst>
                  <a:ext uri="{FF2B5EF4-FFF2-40B4-BE49-F238E27FC236}">
                    <a16:creationId xmlns:a16="http://schemas.microsoft.com/office/drawing/2014/main" id="{991E2C0B-EAB2-F82E-57CF-4446324F7822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26" name="Freeform 856">
                  <a:extLst>
                    <a:ext uri="{FF2B5EF4-FFF2-40B4-BE49-F238E27FC236}">
                      <a16:creationId xmlns:a16="http://schemas.microsoft.com/office/drawing/2014/main" id="{DB9BD3E5-915D-045F-DCD2-8BFC44CEFE9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27" name="TextBox 857">
                  <a:extLst>
                    <a:ext uri="{FF2B5EF4-FFF2-40B4-BE49-F238E27FC236}">
                      <a16:creationId xmlns:a16="http://schemas.microsoft.com/office/drawing/2014/main" id="{3F530B1C-15E9-67BF-FB4D-21170F685C2E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23" name="Group 858">
                <a:extLst>
                  <a:ext uri="{FF2B5EF4-FFF2-40B4-BE49-F238E27FC236}">
                    <a16:creationId xmlns:a16="http://schemas.microsoft.com/office/drawing/2014/main" id="{D30A4C71-047B-3F5A-D858-2894CDB0F8E1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824" name="Freeform 859">
                  <a:extLst>
                    <a:ext uri="{FF2B5EF4-FFF2-40B4-BE49-F238E27FC236}">
                      <a16:creationId xmlns:a16="http://schemas.microsoft.com/office/drawing/2014/main" id="{4655EC5A-C1E2-69A1-4EE2-306912B31C9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25" name="TextBox 860">
                  <a:extLst>
                    <a:ext uri="{FF2B5EF4-FFF2-40B4-BE49-F238E27FC236}">
                      <a16:creationId xmlns:a16="http://schemas.microsoft.com/office/drawing/2014/main" id="{D026C202-6CA9-F6AC-4B1B-EB1DF0A2AA5C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30" name="Group 861">
              <a:extLst>
                <a:ext uri="{FF2B5EF4-FFF2-40B4-BE49-F238E27FC236}">
                  <a16:creationId xmlns:a16="http://schemas.microsoft.com/office/drawing/2014/main" id="{3726B217-BBA4-5B9E-42FC-55BAC3B016A8}"/>
                </a:ext>
              </a:extLst>
            </p:cNvPr>
            <p:cNvGrpSpPr/>
            <p:nvPr userDrawn="1"/>
          </p:nvGrpSpPr>
          <p:grpSpPr>
            <a:xfrm rot="-10800000">
              <a:off x="11815210" y="184304"/>
              <a:ext cx="187549" cy="700913"/>
              <a:chOff x="0" y="0"/>
              <a:chExt cx="193323" cy="722489"/>
            </a:xfrm>
          </p:grpSpPr>
          <p:sp>
            <p:nvSpPr>
              <p:cNvPr id="831" name="Freeform 862">
                <a:extLst>
                  <a:ext uri="{FF2B5EF4-FFF2-40B4-BE49-F238E27FC236}">
                    <a16:creationId xmlns:a16="http://schemas.microsoft.com/office/drawing/2014/main" id="{5EA58657-9FBC-4925-291C-673BD721078F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32" name="TextBox 863">
                <a:extLst>
                  <a:ext uri="{FF2B5EF4-FFF2-40B4-BE49-F238E27FC236}">
                    <a16:creationId xmlns:a16="http://schemas.microsoft.com/office/drawing/2014/main" id="{7567CB87-FE3E-D5FB-86F6-62C576A9E8B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833" name="Group 864">
              <a:extLst>
                <a:ext uri="{FF2B5EF4-FFF2-40B4-BE49-F238E27FC236}">
                  <a16:creationId xmlns:a16="http://schemas.microsoft.com/office/drawing/2014/main" id="{A5DACA63-08FE-1446-B7E8-D0B75A7D05B8}"/>
                </a:ext>
              </a:extLst>
            </p:cNvPr>
            <p:cNvGrpSpPr/>
            <p:nvPr userDrawn="1"/>
          </p:nvGrpSpPr>
          <p:grpSpPr>
            <a:xfrm rot="5400000">
              <a:off x="11558527" y="-72379"/>
              <a:ext cx="187549" cy="700913"/>
              <a:chOff x="0" y="0"/>
              <a:chExt cx="193323" cy="722489"/>
            </a:xfrm>
          </p:grpSpPr>
          <p:sp>
            <p:nvSpPr>
              <p:cNvPr id="834" name="Freeform 865">
                <a:extLst>
                  <a:ext uri="{FF2B5EF4-FFF2-40B4-BE49-F238E27FC236}">
                    <a16:creationId xmlns:a16="http://schemas.microsoft.com/office/drawing/2014/main" id="{0700BA09-8816-E820-9221-642A98ADCB18}"/>
                  </a:ext>
                </a:extLst>
              </p:cNvPr>
              <p:cNvSpPr/>
              <p:nvPr/>
            </p:nvSpPr>
            <p:spPr>
              <a:xfrm>
                <a:off x="0" y="0"/>
                <a:ext cx="193323" cy="722489"/>
              </a:xfrm>
              <a:custGeom>
                <a:avLst/>
                <a:gdLst/>
                <a:ahLst/>
                <a:cxnLst/>
                <a:rect l="l" t="t" r="r" b="b"/>
                <a:pathLst>
                  <a:path w="193323" h="722489">
                    <a:moveTo>
                      <a:pt x="0" y="0"/>
                    </a:moveTo>
                    <a:lnTo>
                      <a:pt x="193323" y="0"/>
                    </a:lnTo>
                    <a:lnTo>
                      <a:pt x="193323" y="722489"/>
                    </a:lnTo>
                    <a:lnTo>
                      <a:pt x="0" y="722489"/>
                    </a:lnTo>
                    <a:close/>
                  </a:path>
                </a:pathLst>
              </a:custGeom>
              <a:solidFill>
                <a:srgbClr val="6773C1"/>
              </a:solidFill>
            </p:spPr>
            <p:txBody>
              <a:bodyPr/>
              <a:lstStyle/>
              <a:p>
                <a:endParaRPr lang="en-GB" sz="800"/>
              </a:p>
            </p:txBody>
          </p:sp>
          <p:sp>
            <p:nvSpPr>
              <p:cNvPr id="835" name="TextBox 866">
                <a:extLst>
                  <a:ext uri="{FF2B5EF4-FFF2-40B4-BE49-F238E27FC236}">
                    <a16:creationId xmlns:a16="http://schemas.microsoft.com/office/drawing/2014/main" id="{5204AB09-0CE4-C87E-B47D-10ABC953462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93323" cy="760589"/>
              </a:xfrm>
              <a:prstGeom prst="rect">
                <a:avLst/>
              </a:prstGeom>
            </p:spPr>
            <p:txBody>
              <a:bodyPr lIns="13215" tIns="13215" rIns="13215" bIns="13215" rtlCol="0" anchor="ctr"/>
              <a:lstStyle/>
              <a:p>
                <a:pPr algn="ctr">
                  <a:lnSpc>
                    <a:spcPts val="1773"/>
                  </a:lnSpc>
                </a:pPr>
                <a:endParaRPr sz="800"/>
              </a:p>
            </p:txBody>
          </p:sp>
        </p:grpSp>
        <p:grpSp>
          <p:nvGrpSpPr>
            <p:cNvPr id="836" name="Group 867">
              <a:extLst>
                <a:ext uri="{FF2B5EF4-FFF2-40B4-BE49-F238E27FC236}">
                  <a16:creationId xmlns:a16="http://schemas.microsoft.com/office/drawing/2014/main" id="{1326AE9C-A044-01A4-5BAC-14D589DAB9F7}"/>
                </a:ext>
              </a:extLst>
            </p:cNvPr>
            <p:cNvGrpSpPr/>
            <p:nvPr userDrawn="1"/>
          </p:nvGrpSpPr>
          <p:grpSpPr>
            <a:xfrm rot="-5400000">
              <a:off x="11295582" y="1882627"/>
              <a:ext cx="707176" cy="700913"/>
              <a:chOff x="0" y="0"/>
              <a:chExt cx="1414352" cy="1401826"/>
            </a:xfrm>
          </p:grpSpPr>
          <p:grpSp>
            <p:nvGrpSpPr>
              <p:cNvPr id="837" name="Group 868">
                <a:extLst>
                  <a:ext uri="{FF2B5EF4-FFF2-40B4-BE49-F238E27FC236}">
                    <a16:creationId xmlns:a16="http://schemas.microsoft.com/office/drawing/2014/main" id="{0B9FA126-D767-679D-1574-249051BCA583}"/>
                  </a:ext>
                </a:extLst>
              </p:cNvPr>
              <p:cNvGrpSpPr/>
              <p:nvPr/>
            </p:nvGrpSpPr>
            <p:grpSpPr>
              <a:xfrm>
                <a:off x="0" y="0"/>
                <a:ext cx="375099" cy="1401826"/>
                <a:chOff x="0" y="0"/>
                <a:chExt cx="193323" cy="722489"/>
              </a:xfrm>
            </p:grpSpPr>
            <p:sp>
              <p:nvSpPr>
                <p:cNvPr id="844" name="Freeform 869">
                  <a:extLst>
                    <a:ext uri="{FF2B5EF4-FFF2-40B4-BE49-F238E27FC236}">
                      <a16:creationId xmlns:a16="http://schemas.microsoft.com/office/drawing/2014/main" id="{E7150226-5701-E497-A020-F0F026A153B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45" name="TextBox 870">
                  <a:extLst>
                    <a:ext uri="{FF2B5EF4-FFF2-40B4-BE49-F238E27FC236}">
                      <a16:creationId xmlns:a16="http://schemas.microsoft.com/office/drawing/2014/main" id="{E6BB0318-5C73-EB68-A807-1AFB901ECF32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38" name="Group 871">
                <a:extLst>
                  <a:ext uri="{FF2B5EF4-FFF2-40B4-BE49-F238E27FC236}">
                    <a16:creationId xmlns:a16="http://schemas.microsoft.com/office/drawing/2014/main" id="{F51D89A1-79D4-A1B8-A5B9-46CD3A444B34}"/>
                  </a:ext>
                </a:extLst>
              </p:cNvPr>
              <p:cNvGrpSpPr/>
              <p:nvPr/>
            </p:nvGrpSpPr>
            <p:grpSpPr>
              <a:xfrm rot="-5400000">
                <a:off x="513364" y="513364"/>
                <a:ext cx="375099" cy="1401826"/>
                <a:chOff x="0" y="0"/>
                <a:chExt cx="193323" cy="722489"/>
              </a:xfrm>
            </p:grpSpPr>
            <p:sp>
              <p:nvSpPr>
                <p:cNvPr id="842" name="Freeform 872">
                  <a:extLst>
                    <a:ext uri="{FF2B5EF4-FFF2-40B4-BE49-F238E27FC236}">
                      <a16:creationId xmlns:a16="http://schemas.microsoft.com/office/drawing/2014/main" id="{0549942B-727B-B892-D7D0-78D1F7BD0CEC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43" name="TextBox 873">
                  <a:extLst>
                    <a:ext uri="{FF2B5EF4-FFF2-40B4-BE49-F238E27FC236}">
                      <a16:creationId xmlns:a16="http://schemas.microsoft.com/office/drawing/2014/main" id="{875CCCA0-C570-0736-80C6-28657D294B53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39" name="Group 874">
                <a:extLst>
                  <a:ext uri="{FF2B5EF4-FFF2-40B4-BE49-F238E27FC236}">
                    <a16:creationId xmlns:a16="http://schemas.microsoft.com/office/drawing/2014/main" id="{A74D65AD-2BFE-4B1B-2D80-D4E667F04342}"/>
                  </a:ext>
                </a:extLst>
              </p:cNvPr>
              <p:cNvGrpSpPr/>
              <p:nvPr/>
            </p:nvGrpSpPr>
            <p:grpSpPr>
              <a:xfrm rot="-8100000">
                <a:off x="598565" y="-72675"/>
                <a:ext cx="375099" cy="1401826"/>
                <a:chOff x="0" y="0"/>
                <a:chExt cx="193323" cy="722489"/>
              </a:xfrm>
            </p:grpSpPr>
            <p:sp>
              <p:nvSpPr>
                <p:cNvPr id="840" name="Freeform 875">
                  <a:extLst>
                    <a:ext uri="{FF2B5EF4-FFF2-40B4-BE49-F238E27FC236}">
                      <a16:creationId xmlns:a16="http://schemas.microsoft.com/office/drawing/2014/main" id="{AB38B95C-C883-4B33-AE89-ED0B2DB10F0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193323" cy="7224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323" h="722489">
                      <a:moveTo>
                        <a:pt x="0" y="0"/>
                      </a:moveTo>
                      <a:lnTo>
                        <a:pt x="193323" y="0"/>
                      </a:lnTo>
                      <a:lnTo>
                        <a:pt x="193323" y="722489"/>
                      </a:lnTo>
                      <a:lnTo>
                        <a:pt x="0" y="722489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41" name="TextBox 876">
                  <a:extLst>
                    <a:ext uri="{FF2B5EF4-FFF2-40B4-BE49-F238E27FC236}">
                      <a16:creationId xmlns:a16="http://schemas.microsoft.com/office/drawing/2014/main" id="{EE76FC31-B183-C555-4725-3E5848F876EA}"/>
                    </a:ext>
                  </a:extLst>
                </p:cNvPr>
                <p:cNvSpPr txBox="1"/>
                <p:nvPr/>
              </p:nvSpPr>
              <p:spPr>
                <a:xfrm>
                  <a:off x="0" y="-38100"/>
                  <a:ext cx="193323" cy="760589"/>
                </a:xfrm>
                <a:prstGeom prst="rect">
                  <a:avLst/>
                </a:prstGeom>
              </p:spPr>
              <p:txBody>
                <a:bodyPr lIns="12980" tIns="12980" rIns="12980" bIns="12980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46" name="Group 877">
              <a:extLst>
                <a:ext uri="{FF2B5EF4-FFF2-40B4-BE49-F238E27FC236}">
                  <a16:creationId xmlns:a16="http://schemas.microsoft.com/office/drawing/2014/main" id="{29C83CB9-0EB8-77B9-DE17-58507DBDB752}"/>
                </a:ext>
              </a:extLst>
            </p:cNvPr>
            <p:cNvGrpSpPr/>
            <p:nvPr userDrawn="1"/>
          </p:nvGrpSpPr>
          <p:grpSpPr>
            <a:xfrm rot="5400000">
              <a:off x="4465546" y="1885758"/>
              <a:ext cx="697782" cy="697782"/>
              <a:chOff x="0" y="0"/>
              <a:chExt cx="1395563" cy="1395563"/>
            </a:xfrm>
          </p:grpSpPr>
          <p:grpSp>
            <p:nvGrpSpPr>
              <p:cNvPr id="847" name="Group 878">
                <a:extLst>
                  <a:ext uri="{FF2B5EF4-FFF2-40B4-BE49-F238E27FC236}">
                    <a16:creationId xmlns:a16="http://schemas.microsoft.com/office/drawing/2014/main" id="{E7D86F43-6A55-9BDE-0DAD-807E4EB9F0BA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851" name="Freeform 879">
                  <a:extLst>
                    <a:ext uri="{FF2B5EF4-FFF2-40B4-BE49-F238E27FC236}">
                      <a16:creationId xmlns:a16="http://schemas.microsoft.com/office/drawing/2014/main" id="{B83CC7BD-F4E8-D506-EE12-317C3C99EC3D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6BC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52" name="TextBox 880">
                  <a:extLst>
                    <a:ext uri="{FF2B5EF4-FFF2-40B4-BE49-F238E27FC236}">
                      <a16:creationId xmlns:a16="http://schemas.microsoft.com/office/drawing/2014/main" id="{277D93A1-2569-0A62-2C05-CAC52F0C0116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48" name="Group 881">
                <a:extLst>
                  <a:ext uri="{FF2B5EF4-FFF2-40B4-BE49-F238E27FC236}">
                    <a16:creationId xmlns:a16="http://schemas.microsoft.com/office/drawing/2014/main" id="{ED48384E-B9E7-CDB5-2539-A1F8AEA1097F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49" name="Freeform 882">
                  <a:extLst>
                    <a:ext uri="{FF2B5EF4-FFF2-40B4-BE49-F238E27FC236}">
                      <a16:creationId xmlns:a16="http://schemas.microsoft.com/office/drawing/2014/main" id="{DA982671-C9B8-E34B-52BF-981DD83FB44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50" name="TextBox 883">
                  <a:extLst>
                    <a:ext uri="{FF2B5EF4-FFF2-40B4-BE49-F238E27FC236}">
                      <a16:creationId xmlns:a16="http://schemas.microsoft.com/office/drawing/2014/main" id="{370F3B6A-2811-F9AD-9014-4AD47A775A86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53" name="Group 884">
              <a:extLst>
                <a:ext uri="{FF2B5EF4-FFF2-40B4-BE49-F238E27FC236}">
                  <a16:creationId xmlns:a16="http://schemas.microsoft.com/office/drawing/2014/main" id="{1B0B8021-9FE9-3A13-6138-4B593C2AE4F7}"/>
                </a:ext>
              </a:extLst>
            </p:cNvPr>
            <p:cNvGrpSpPr/>
            <p:nvPr userDrawn="1"/>
          </p:nvGrpSpPr>
          <p:grpSpPr>
            <a:xfrm rot="-5400000">
              <a:off x="3611008" y="5277074"/>
              <a:ext cx="697782" cy="697782"/>
              <a:chOff x="0" y="0"/>
              <a:chExt cx="1395563" cy="1395563"/>
            </a:xfrm>
          </p:grpSpPr>
          <p:grpSp>
            <p:nvGrpSpPr>
              <p:cNvPr id="854" name="Group 885">
                <a:extLst>
                  <a:ext uri="{FF2B5EF4-FFF2-40B4-BE49-F238E27FC236}">
                    <a16:creationId xmlns:a16="http://schemas.microsoft.com/office/drawing/2014/main" id="{B094AF1D-4998-2332-9A47-8FD04BB2C8CA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858" name="Freeform 886">
                  <a:extLst>
                    <a:ext uri="{FF2B5EF4-FFF2-40B4-BE49-F238E27FC236}">
                      <a16:creationId xmlns:a16="http://schemas.microsoft.com/office/drawing/2014/main" id="{D9F6EC8D-AC7E-FB62-3284-3A3FE44295A7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9BD41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59" name="TextBox 887">
                  <a:extLst>
                    <a:ext uri="{FF2B5EF4-FFF2-40B4-BE49-F238E27FC236}">
                      <a16:creationId xmlns:a16="http://schemas.microsoft.com/office/drawing/2014/main" id="{5395646E-8BC5-A268-807A-DF720350C89F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55" name="Group 888">
                <a:extLst>
                  <a:ext uri="{FF2B5EF4-FFF2-40B4-BE49-F238E27FC236}">
                    <a16:creationId xmlns:a16="http://schemas.microsoft.com/office/drawing/2014/main" id="{A0A558B4-605B-37C0-A351-999566E7FBBB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56" name="Freeform 889">
                  <a:extLst>
                    <a:ext uri="{FF2B5EF4-FFF2-40B4-BE49-F238E27FC236}">
                      <a16:creationId xmlns:a16="http://schemas.microsoft.com/office/drawing/2014/main" id="{A6420326-A966-05A4-8EC7-2CA43354BF8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57" name="TextBox 890">
                  <a:extLst>
                    <a:ext uri="{FF2B5EF4-FFF2-40B4-BE49-F238E27FC236}">
                      <a16:creationId xmlns:a16="http://schemas.microsoft.com/office/drawing/2014/main" id="{3B3555AE-5804-CFC0-044C-5407B0C592A3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60" name="Group 891">
              <a:extLst>
                <a:ext uri="{FF2B5EF4-FFF2-40B4-BE49-F238E27FC236}">
                  <a16:creationId xmlns:a16="http://schemas.microsoft.com/office/drawing/2014/main" id="{4B2DFA5B-DF1B-6225-3F0F-2A2C3203A15A}"/>
                </a:ext>
              </a:extLst>
            </p:cNvPr>
            <p:cNvGrpSpPr/>
            <p:nvPr userDrawn="1"/>
          </p:nvGrpSpPr>
          <p:grpSpPr>
            <a:xfrm>
              <a:off x="2760826" y="2729590"/>
              <a:ext cx="697782" cy="697782"/>
              <a:chOff x="0" y="0"/>
              <a:chExt cx="1395563" cy="1395563"/>
            </a:xfrm>
          </p:grpSpPr>
          <p:grpSp>
            <p:nvGrpSpPr>
              <p:cNvPr id="861" name="Group 892">
                <a:extLst>
                  <a:ext uri="{FF2B5EF4-FFF2-40B4-BE49-F238E27FC236}">
                    <a16:creationId xmlns:a16="http://schemas.microsoft.com/office/drawing/2014/main" id="{FEDF8E45-D501-84AB-5A08-ED62B60FDF6B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865" name="Freeform 893">
                  <a:extLst>
                    <a:ext uri="{FF2B5EF4-FFF2-40B4-BE49-F238E27FC236}">
                      <a16:creationId xmlns:a16="http://schemas.microsoft.com/office/drawing/2014/main" id="{484D74CB-D658-B9C2-DE10-6F8B12E87262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BFFF00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66" name="TextBox 894">
                  <a:extLst>
                    <a:ext uri="{FF2B5EF4-FFF2-40B4-BE49-F238E27FC236}">
                      <a16:creationId xmlns:a16="http://schemas.microsoft.com/office/drawing/2014/main" id="{BF4DC247-BD26-2F0F-43B8-61CFF6775317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62" name="Group 895">
                <a:extLst>
                  <a:ext uri="{FF2B5EF4-FFF2-40B4-BE49-F238E27FC236}">
                    <a16:creationId xmlns:a16="http://schemas.microsoft.com/office/drawing/2014/main" id="{23C4EE8E-39E7-B1DA-5B83-005BC4F72254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63" name="Freeform 896">
                  <a:extLst>
                    <a:ext uri="{FF2B5EF4-FFF2-40B4-BE49-F238E27FC236}">
                      <a16:creationId xmlns:a16="http://schemas.microsoft.com/office/drawing/2014/main" id="{0C878C8E-1B18-FF6B-6B5E-5479E551A7F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64" name="TextBox 897">
                  <a:extLst>
                    <a:ext uri="{FF2B5EF4-FFF2-40B4-BE49-F238E27FC236}">
                      <a16:creationId xmlns:a16="http://schemas.microsoft.com/office/drawing/2014/main" id="{FDA7A8FE-2B31-429E-7FE9-774D52893859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67" name="Group 898">
              <a:extLst>
                <a:ext uri="{FF2B5EF4-FFF2-40B4-BE49-F238E27FC236}">
                  <a16:creationId xmlns:a16="http://schemas.microsoft.com/office/drawing/2014/main" id="{9984C55D-ACAA-3504-6799-72EEECFBE3A4}"/>
                </a:ext>
              </a:extLst>
            </p:cNvPr>
            <p:cNvGrpSpPr/>
            <p:nvPr userDrawn="1"/>
          </p:nvGrpSpPr>
          <p:grpSpPr>
            <a:xfrm>
              <a:off x="9591204" y="3584080"/>
              <a:ext cx="697782" cy="697782"/>
              <a:chOff x="0" y="0"/>
              <a:chExt cx="1395563" cy="1395563"/>
            </a:xfrm>
          </p:grpSpPr>
          <p:grpSp>
            <p:nvGrpSpPr>
              <p:cNvPr id="868" name="Group 899">
                <a:extLst>
                  <a:ext uri="{FF2B5EF4-FFF2-40B4-BE49-F238E27FC236}">
                    <a16:creationId xmlns:a16="http://schemas.microsoft.com/office/drawing/2014/main" id="{9BE93D13-CCB5-FB1D-25FD-7437D1A7AC51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872" name="Freeform 900">
                  <a:extLst>
                    <a:ext uri="{FF2B5EF4-FFF2-40B4-BE49-F238E27FC236}">
                      <a16:creationId xmlns:a16="http://schemas.microsoft.com/office/drawing/2014/main" id="{26BD40D3-A528-E54B-07AB-F59FE525065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0F2237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73" name="TextBox 901">
                  <a:extLst>
                    <a:ext uri="{FF2B5EF4-FFF2-40B4-BE49-F238E27FC236}">
                      <a16:creationId xmlns:a16="http://schemas.microsoft.com/office/drawing/2014/main" id="{287329B4-B9A0-73EB-E28C-14932FFEECAB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69" name="Group 902">
                <a:extLst>
                  <a:ext uri="{FF2B5EF4-FFF2-40B4-BE49-F238E27FC236}">
                    <a16:creationId xmlns:a16="http://schemas.microsoft.com/office/drawing/2014/main" id="{17799A69-5F93-81A5-F774-C424A8B275F1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70" name="Freeform 903">
                  <a:extLst>
                    <a:ext uri="{FF2B5EF4-FFF2-40B4-BE49-F238E27FC236}">
                      <a16:creationId xmlns:a16="http://schemas.microsoft.com/office/drawing/2014/main" id="{049EE901-478B-AD91-EBBD-26B846CA033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71" name="TextBox 904">
                  <a:extLst>
                    <a:ext uri="{FF2B5EF4-FFF2-40B4-BE49-F238E27FC236}">
                      <a16:creationId xmlns:a16="http://schemas.microsoft.com/office/drawing/2014/main" id="{C63BC89E-7FCF-CAB2-B6E2-7A647784D9D1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74" name="Group 905">
              <a:extLst>
                <a:ext uri="{FF2B5EF4-FFF2-40B4-BE49-F238E27FC236}">
                  <a16:creationId xmlns:a16="http://schemas.microsoft.com/office/drawing/2014/main" id="{2FD6977C-CB4A-ADFE-9FE0-313F82C79620}"/>
                </a:ext>
              </a:extLst>
            </p:cNvPr>
            <p:cNvGrpSpPr/>
            <p:nvPr userDrawn="1"/>
          </p:nvGrpSpPr>
          <p:grpSpPr>
            <a:xfrm rot="-5400000">
              <a:off x="11304976" y="1033464"/>
              <a:ext cx="697782" cy="697782"/>
              <a:chOff x="0" y="0"/>
              <a:chExt cx="1395563" cy="1395563"/>
            </a:xfrm>
          </p:grpSpPr>
          <p:grpSp>
            <p:nvGrpSpPr>
              <p:cNvPr id="875" name="Group 906">
                <a:extLst>
                  <a:ext uri="{FF2B5EF4-FFF2-40B4-BE49-F238E27FC236}">
                    <a16:creationId xmlns:a16="http://schemas.microsoft.com/office/drawing/2014/main" id="{D62D3CA5-8401-7371-2946-BA11846D942C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879" name="Freeform 907">
                  <a:extLst>
                    <a:ext uri="{FF2B5EF4-FFF2-40B4-BE49-F238E27FC236}">
                      <a16:creationId xmlns:a16="http://schemas.microsoft.com/office/drawing/2014/main" id="{6ABB199E-8DC1-F0AA-9282-F5F9471FFB21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03AA6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80" name="TextBox 908">
                  <a:extLst>
                    <a:ext uri="{FF2B5EF4-FFF2-40B4-BE49-F238E27FC236}">
                      <a16:creationId xmlns:a16="http://schemas.microsoft.com/office/drawing/2014/main" id="{36D1FC0B-AF83-5BD9-76BF-A372B9D175E6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76" name="Group 909">
                <a:extLst>
                  <a:ext uri="{FF2B5EF4-FFF2-40B4-BE49-F238E27FC236}">
                    <a16:creationId xmlns:a16="http://schemas.microsoft.com/office/drawing/2014/main" id="{4B01C7FF-8DBB-2F7F-232E-308CFB051571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77" name="Freeform 910">
                  <a:extLst>
                    <a:ext uri="{FF2B5EF4-FFF2-40B4-BE49-F238E27FC236}">
                      <a16:creationId xmlns:a16="http://schemas.microsoft.com/office/drawing/2014/main" id="{54F587D3-673C-ABC9-0A5F-FD229A3918D8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78" name="TextBox 911">
                  <a:extLst>
                    <a:ext uri="{FF2B5EF4-FFF2-40B4-BE49-F238E27FC236}">
                      <a16:creationId xmlns:a16="http://schemas.microsoft.com/office/drawing/2014/main" id="{BD81025F-488D-92B8-69DF-15210FBB110E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81" name="Group 912">
              <a:extLst>
                <a:ext uri="{FF2B5EF4-FFF2-40B4-BE49-F238E27FC236}">
                  <a16:creationId xmlns:a16="http://schemas.microsoft.com/office/drawing/2014/main" id="{1C1FC9E1-7B44-7B6C-C7F3-A515EBB3C82F}"/>
                </a:ext>
              </a:extLst>
            </p:cNvPr>
            <p:cNvGrpSpPr/>
            <p:nvPr userDrawn="1"/>
          </p:nvGrpSpPr>
          <p:grpSpPr>
            <a:xfrm rot="-10800000">
              <a:off x="1050526" y="1035662"/>
              <a:ext cx="697782" cy="697782"/>
              <a:chOff x="0" y="0"/>
              <a:chExt cx="1395563" cy="1395563"/>
            </a:xfrm>
          </p:grpSpPr>
          <p:grpSp>
            <p:nvGrpSpPr>
              <p:cNvPr id="882" name="Group 913">
                <a:extLst>
                  <a:ext uri="{FF2B5EF4-FFF2-40B4-BE49-F238E27FC236}">
                    <a16:creationId xmlns:a16="http://schemas.microsoft.com/office/drawing/2014/main" id="{80BE9756-26FA-C1E3-92FF-47B3D7BB0F01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886" name="Freeform 914">
                  <a:extLst>
                    <a:ext uri="{FF2B5EF4-FFF2-40B4-BE49-F238E27FC236}">
                      <a16:creationId xmlns:a16="http://schemas.microsoft.com/office/drawing/2014/main" id="{46C97F1D-6D80-8882-FDCD-D402E58E9A1E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62CBE2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87" name="TextBox 915">
                  <a:extLst>
                    <a:ext uri="{FF2B5EF4-FFF2-40B4-BE49-F238E27FC236}">
                      <a16:creationId xmlns:a16="http://schemas.microsoft.com/office/drawing/2014/main" id="{496E497F-BBA1-E5BE-6EBA-8BC53157D6A8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83" name="Group 916">
                <a:extLst>
                  <a:ext uri="{FF2B5EF4-FFF2-40B4-BE49-F238E27FC236}">
                    <a16:creationId xmlns:a16="http://schemas.microsoft.com/office/drawing/2014/main" id="{84C9EEA5-4564-AF55-93FF-8C5737F9031F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84" name="Freeform 917">
                  <a:extLst>
                    <a:ext uri="{FF2B5EF4-FFF2-40B4-BE49-F238E27FC236}">
                      <a16:creationId xmlns:a16="http://schemas.microsoft.com/office/drawing/2014/main" id="{8BE7BBFB-0D97-732F-519D-A859F5C9BA2A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85" name="TextBox 918">
                  <a:extLst>
                    <a:ext uri="{FF2B5EF4-FFF2-40B4-BE49-F238E27FC236}">
                      <a16:creationId xmlns:a16="http://schemas.microsoft.com/office/drawing/2014/main" id="{4BB35778-A2BF-595C-F6C9-E1169E3B162B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88" name="Group 919">
              <a:extLst>
                <a:ext uri="{FF2B5EF4-FFF2-40B4-BE49-F238E27FC236}">
                  <a16:creationId xmlns:a16="http://schemas.microsoft.com/office/drawing/2014/main" id="{E8D0F9FD-8719-9331-4BCE-74CFB484C3AF}"/>
                </a:ext>
              </a:extLst>
            </p:cNvPr>
            <p:cNvGrpSpPr/>
            <p:nvPr userDrawn="1"/>
          </p:nvGrpSpPr>
          <p:grpSpPr>
            <a:xfrm rot="-10800000">
              <a:off x="6172714" y="4436374"/>
              <a:ext cx="697782" cy="697782"/>
              <a:chOff x="0" y="0"/>
              <a:chExt cx="1395563" cy="1395563"/>
            </a:xfrm>
          </p:grpSpPr>
          <p:grpSp>
            <p:nvGrpSpPr>
              <p:cNvPr id="889" name="Group 920">
                <a:extLst>
                  <a:ext uri="{FF2B5EF4-FFF2-40B4-BE49-F238E27FC236}">
                    <a16:creationId xmlns:a16="http://schemas.microsoft.com/office/drawing/2014/main" id="{EC769BFD-AA52-FD93-BD2B-E633B25E8D51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893" name="Freeform 921">
                  <a:extLst>
                    <a:ext uri="{FF2B5EF4-FFF2-40B4-BE49-F238E27FC236}">
                      <a16:creationId xmlns:a16="http://schemas.microsoft.com/office/drawing/2014/main" id="{A0CDED7C-F7D1-0D88-1605-7ED66DC7C9D9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28B3A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94" name="TextBox 922">
                  <a:extLst>
                    <a:ext uri="{FF2B5EF4-FFF2-40B4-BE49-F238E27FC236}">
                      <a16:creationId xmlns:a16="http://schemas.microsoft.com/office/drawing/2014/main" id="{B49B6E20-1FDF-D835-1246-ED45B5B282C6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90" name="Group 923">
                <a:extLst>
                  <a:ext uri="{FF2B5EF4-FFF2-40B4-BE49-F238E27FC236}">
                    <a16:creationId xmlns:a16="http://schemas.microsoft.com/office/drawing/2014/main" id="{C28652B7-9A6C-AE7D-FB9B-E6B9AE831F4B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91" name="Freeform 924">
                  <a:extLst>
                    <a:ext uri="{FF2B5EF4-FFF2-40B4-BE49-F238E27FC236}">
                      <a16:creationId xmlns:a16="http://schemas.microsoft.com/office/drawing/2014/main" id="{53EF01F0-79C1-399C-F8A1-5B71C5EAE05F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92" name="TextBox 925">
                  <a:extLst>
                    <a:ext uri="{FF2B5EF4-FFF2-40B4-BE49-F238E27FC236}">
                      <a16:creationId xmlns:a16="http://schemas.microsoft.com/office/drawing/2014/main" id="{1524EF7E-DD28-5DE8-C066-86DA6F17B535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grpSp>
          <p:nvGrpSpPr>
            <p:cNvPr id="895" name="Group 926">
              <a:extLst>
                <a:ext uri="{FF2B5EF4-FFF2-40B4-BE49-F238E27FC236}">
                  <a16:creationId xmlns:a16="http://schemas.microsoft.com/office/drawing/2014/main" id="{99361D34-B41E-B210-1813-4F8AB6DDF8BA}"/>
                </a:ext>
              </a:extLst>
            </p:cNvPr>
            <p:cNvGrpSpPr/>
            <p:nvPr userDrawn="1"/>
          </p:nvGrpSpPr>
          <p:grpSpPr>
            <a:xfrm rot="5400000">
              <a:off x="7027592" y="184304"/>
              <a:ext cx="697782" cy="697782"/>
              <a:chOff x="0" y="0"/>
              <a:chExt cx="1395563" cy="1395563"/>
            </a:xfrm>
          </p:grpSpPr>
          <p:grpSp>
            <p:nvGrpSpPr>
              <p:cNvPr id="896" name="Group 927">
                <a:extLst>
                  <a:ext uri="{FF2B5EF4-FFF2-40B4-BE49-F238E27FC236}">
                    <a16:creationId xmlns:a16="http://schemas.microsoft.com/office/drawing/2014/main" id="{5873A2C3-1AF0-1E50-885E-2875AAECEB61}"/>
                  </a:ext>
                </a:extLst>
              </p:cNvPr>
              <p:cNvGrpSpPr/>
              <p:nvPr/>
            </p:nvGrpSpPr>
            <p:grpSpPr>
              <a:xfrm>
                <a:off x="0" y="0"/>
                <a:ext cx="1395563" cy="1395563"/>
                <a:chOff x="0" y="0"/>
                <a:chExt cx="789927" cy="789927"/>
              </a:xfrm>
            </p:grpSpPr>
            <p:sp>
              <p:nvSpPr>
                <p:cNvPr id="900" name="Freeform 928">
                  <a:extLst>
                    <a:ext uri="{FF2B5EF4-FFF2-40B4-BE49-F238E27FC236}">
                      <a16:creationId xmlns:a16="http://schemas.microsoft.com/office/drawing/2014/main" id="{FF883BEC-5849-16F9-CF27-A9C932418A2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6773C1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901" name="TextBox 929">
                  <a:extLst>
                    <a:ext uri="{FF2B5EF4-FFF2-40B4-BE49-F238E27FC236}">
                      <a16:creationId xmlns:a16="http://schemas.microsoft.com/office/drawing/2014/main" id="{966051B4-9038-981A-D699-CE4DEFFEC806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  <p:grpSp>
            <p:nvGrpSpPr>
              <p:cNvPr id="897" name="Group 930">
                <a:extLst>
                  <a:ext uri="{FF2B5EF4-FFF2-40B4-BE49-F238E27FC236}">
                    <a16:creationId xmlns:a16="http://schemas.microsoft.com/office/drawing/2014/main" id="{FB91C80E-6FE5-620D-BB48-2428BE4E65A4}"/>
                  </a:ext>
                </a:extLst>
              </p:cNvPr>
              <p:cNvGrpSpPr/>
              <p:nvPr/>
            </p:nvGrpSpPr>
            <p:grpSpPr>
              <a:xfrm>
                <a:off x="426993" y="566069"/>
                <a:ext cx="541578" cy="541578"/>
                <a:chOff x="0" y="0"/>
                <a:chExt cx="789927" cy="789927"/>
              </a:xfrm>
            </p:grpSpPr>
            <p:sp>
              <p:nvSpPr>
                <p:cNvPr id="898" name="Freeform 931">
                  <a:extLst>
                    <a:ext uri="{FF2B5EF4-FFF2-40B4-BE49-F238E27FC236}">
                      <a16:creationId xmlns:a16="http://schemas.microsoft.com/office/drawing/2014/main" id="{C0998FF7-90BF-2E77-BE5A-1843F296CDD5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789927" cy="7899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9927" h="789927">
                      <a:moveTo>
                        <a:pt x="394964" y="0"/>
                      </a:moveTo>
                      <a:lnTo>
                        <a:pt x="789927" y="789927"/>
                      </a:lnTo>
                      <a:lnTo>
                        <a:pt x="0" y="789927"/>
                      </a:lnTo>
                      <a:lnTo>
                        <a:pt x="39496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/>
                <a:lstStyle/>
                <a:p>
                  <a:endParaRPr lang="en-GB" sz="800"/>
                </a:p>
              </p:txBody>
            </p:sp>
            <p:sp>
              <p:nvSpPr>
                <p:cNvPr id="899" name="TextBox 932">
                  <a:extLst>
                    <a:ext uri="{FF2B5EF4-FFF2-40B4-BE49-F238E27FC236}">
                      <a16:creationId xmlns:a16="http://schemas.microsoft.com/office/drawing/2014/main" id="{AA29A370-87C4-8AF8-5799-509DD908760B}"/>
                    </a:ext>
                  </a:extLst>
                </p:cNvPr>
                <p:cNvSpPr txBox="1"/>
                <p:nvPr/>
              </p:nvSpPr>
              <p:spPr>
                <a:xfrm>
                  <a:off x="123426" y="328652"/>
                  <a:ext cx="543075" cy="404852"/>
                </a:xfrm>
                <a:prstGeom prst="rect">
                  <a:avLst/>
                </a:prstGeom>
              </p:spPr>
              <p:txBody>
                <a:bodyPr lIns="33867" tIns="33867" rIns="33867" bIns="33867" rtlCol="0" anchor="ctr"/>
                <a:lstStyle/>
                <a:p>
                  <a:pPr algn="ctr">
                    <a:lnSpc>
                      <a:spcPts val="1773"/>
                    </a:lnSpc>
                  </a:pPr>
                  <a:endParaRPr sz="800"/>
                </a:p>
              </p:txBody>
            </p:sp>
          </p:grpSp>
        </p:grpSp>
        <p:sp>
          <p:nvSpPr>
            <p:cNvPr id="902" name="Freeform 3">
              <a:extLst>
                <a:ext uri="{FF2B5EF4-FFF2-40B4-BE49-F238E27FC236}">
                  <a16:creationId xmlns:a16="http://schemas.microsoft.com/office/drawing/2014/main" id="{5CA4C8A0-C0A9-8296-2EA9-1CFDDF357AC3}"/>
                </a:ext>
              </a:extLst>
            </p:cNvPr>
            <p:cNvSpPr/>
            <p:nvPr userDrawn="1"/>
          </p:nvSpPr>
          <p:spPr>
            <a:xfrm>
              <a:off x="2216352" y="6172202"/>
              <a:ext cx="9975648" cy="715828"/>
            </a:xfrm>
            <a:custGeom>
              <a:avLst/>
              <a:gdLst/>
              <a:ahLst/>
              <a:cxnLst/>
              <a:rect l="l" t="t" r="r" b="b"/>
              <a:pathLst>
                <a:path w="3940997" h="335688">
                  <a:moveTo>
                    <a:pt x="0" y="0"/>
                  </a:moveTo>
                  <a:lnTo>
                    <a:pt x="3940997" y="0"/>
                  </a:lnTo>
                  <a:lnTo>
                    <a:pt x="3940997" y="335688"/>
                  </a:lnTo>
                  <a:lnTo>
                    <a:pt x="0" y="335688"/>
                  </a:lnTo>
                  <a:close/>
                </a:path>
              </a:pathLst>
            </a:custGeom>
            <a:gradFill rotWithShape="1">
              <a:gsLst>
                <a:gs pos="0">
                  <a:srgbClr val="0F2237">
                    <a:alpha val="0"/>
                  </a:srgbClr>
                </a:gs>
                <a:gs pos="50000">
                  <a:srgbClr val="0F2237">
                    <a:alpha val="90500"/>
                  </a:srgbClr>
                </a:gs>
                <a:gs pos="100000">
                  <a:srgbClr val="0F2237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GB" sz="800"/>
            </a:p>
          </p:txBody>
        </p:sp>
        <p:sp>
          <p:nvSpPr>
            <p:cNvPr id="905" name="Freeform 18">
              <a:extLst>
                <a:ext uri="{FF2B5EF4-FFF2-40B4-BE49-F238E27FC236}">
                  <a16:creationId xmlns:a16="http://schemas.microsoft.com/office/drawing/2014/main" id="{47A94CD1-A937-8CFE-A43A-ADC279DD165C}"/>
                </a:ext>
              </a:extLst>
            </p:cNvPr>
            <p:cNvSpPr/>
            <p:nvPr userDrawn="1"/>
          </p:nvSpPr>
          <p:spPr>
            <a:xfrm>
              <a:off x="192581" y="5246446"/>
              <a:ext cx="2122111" cy="1428087"/>
            </a:xfrm>
            <a:custGeom>
              <a:avLst/>
              <a:gdLst/>
              <a:ahLst/>
              <a:cxnLst/>
              <a:rect l="l" t="t" r="r" b="b"/>
              <a:pathLst>
                <a:path w="3183166" h="2142131">
                  <a:moveTo>
                    <a:pt x="0" y="0"/>
                  </a:moveTo>
                  <a:lnTo>
                    <a:pt x="3183166" y="0"/>
                  </a:lnTo>
                  <a:lnTo>
                    <a:pt x="3183166" y="2142131"/>
                  </a:lnTo>
                  <a:lnTo>
                    <a:pt x="0" y="214213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/>
              </a:stretch>
            </a:blipFill>
          </p:spPr>
          <p:txBody>
            <a:bodyPr/>
            <a:lstStyle/>
            <a:p>
              <a:endParaRPr lang="en-GB" sz="800"/>
            </a:p>
          </p:txBody>
        </p:sp>
      </p:grpSp>
      <p:sp>
        <p:nvSpPr>
          <p:cNvPr id="2" name="Freeform 6" descr="Careers Worcs">
            <a:extLst>
              <a:ext uri="{FF2B5EF4-FFF2-40B4-BE49-F238E27FC236}">
                <a16:creationId xmlns:a16="http://schemas.microsoft.com/office/drawing/2014/main" id="{6FD245F9-F627-8254-6B78-DB3604AB6792}"/>
              </a:ext>
            </a:extLst>
          </p:cNvPr>
          <p:cNvSpPr/>
          <p:nvPr userDrawn="1"/>
        </p:nvSpPr>
        <p:spPr>
          <a:xfrm>
            <a:off x="7162800" y="6324600"/>
            <a:ext cx="2453933" cy="410938"/>
          </a:xfrm>
          <a:custGeom>
            <a:avLst/>
            <a:gdLst/>
            <a:ahLst/>
            <a:cxnLst/>
            <a:rect l="l" t="t" r="r" b="b"/>
            <a:pathLst>
              <a:path w="3337229" h="558855">
                <a:moveTo>
                  <a:pt x="0" y="0"/>
                </a:moveTo>
                <a:lnTo>
                  <a:pt x="3337228" y="0"/>
                </a:lnTo>
                <a:lnTo>
                  <a:pt x="3337228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  <p:sp>
        <p:nvSpPr>
          <p:cNvPr id="3" name="Freeform 5" descr="Worcestershire County Council">
            <a:extLst>
              <a:ext uri="{FF2B5EF4-FFF2-40B4-BE49-F238E27FC236}">
                <a16:creationId xmlns:a16="http://schemas.microsoft.com/office/drawing/2014/main" id="{E4D7B2D2-5CCD-1B33-AFD0-57F17A74776F}"/>
              </a:ext>
            </a:extLst>
          </p:cNvPr>
          <p:cNvSpPr/>
          <p:nvPr userDrawn="1"/>
        </p:nvSpPr>
        <p:spPr>
          <a:xfrm>
            <a:off x="9964507" y="6324600"/>
            <a:ext cx="2038251" cy="410938"/>
          </a:xfrm>
          <a:custGeom>
            <a:avLst/>
            <a:gdLst/>
            <a:ahLst/>
            <a:cxnLst/>
            <a:rect l="l" t="t" r="r" b="b"/>
            <a:pathLst>
              <a:path w="2771922" h="558855">
                <a:moveTo>
                  <a:pt x="0" y="0"/>
                </a:moveTo>
                <a:lnTo>
                  <a:pt x="2771922" y="0"/>
                </a:lnTo>
                <a:lnTo>
                  <a:pt x="2771922" y="558856"/>
                </a:lnTo>
                <a:lnTo>
                  <a:pt x="0" y="5588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 sz="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1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8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54" r:id="rId9"/>
    <p:sldLayoutId id="2147483655" r:id="rId10"/>
  </p:sldLayoutIdLst>
  <p:txStyles>
    <p:titleStyle>
      <a:lvl1pPr algn="ctr" defTabSz="60966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3" indent="-228623" algn="l" defTabSz="60966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50" indent="-190520" algn="l" defTabSz="60966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76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07" indent="-152416" algn="l" defTabSz="60966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738" indent="-152416" algn="l" defTabSz="60966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568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398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228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1060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31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60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9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32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15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983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814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644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1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8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8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69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</p:sldLayoutIdLst>
  <p:txStyles>
    <p:titleStyle>
      <a:lvl1pPr algn="ctr" defTabSz="60966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3" indent="-228623" algn="l" defTabSz="60966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50" indent="-190520" algn="l" defTabSz="60966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76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07" indent="-152416" algn="l" defTabSz="60966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738" indent="-152416" algn="l" defTabSz="60966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568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398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228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1060" indent="-152416" algn="l" defTabSz="60966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31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60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9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32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152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983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814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644" algn="l" defTabSz="60966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video" Target="https://www.youtube.com/embed/CkSmKHhqr2c?feature=oembed" TargetMode="Externa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ideo" Target="https://www.youtube.com/embed/MHTcjrrF2cg?feature=oembed" TargetMode="External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uk/browse/benefits" TargetMode="External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png"/><Relationship Id="rId5" Type="http://schemas.openxmlformats.org/officeDocument/2006/relationships/hyperlink" Target="http://www.worcestershire.gov.uk/sendiass" TargetMode="External"/><Relationship Id="rId4" Type="http://schemas.openxmlformats.org/officeDocument/2006/relationships/hyperlink" Target="http://www.worcestershire.gov.uk/skills-4-worcestershire/your-future-opportunitie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video" Target="https://www.youtube.com/embed/b6wocRJdnLs?feature=oembed" TargetMode="Externa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O44nX_zkUQg?list=PLAKWBD9w64KZ8cN3G_OM5aXYYLYELDTIh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305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7D444-C5AA-6A3B-ADD5-BFBCF9FCE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DABD4C-365E-1F6B-B059-CA61905C5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Worcestershire Providers offering Supported Internships</a:t>
            </a:r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CD329083-8F6F-AA5D-2437-2E7CEAA1D2B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395" y="1001267"/>
            <a:ext cx="3886200" cy="121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4">
            <a:extLst>
              <a:ext uri="{FF2B5EF4-FFF2-40B4-BE49-F238E27FC236}">
                <a16:creationId xmlns:a16="http://schemas.microsoft.com/office/drawing/2014/main" id="{9994D171-3540-4BBD-F5E3-008627A49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8857" y="1103994"/>
            <a:ext cx="5050779" cy="1806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4">
            <a:extLst>
              <a:ext uri="{FF2B5EF4-FFF2-40B4-BE49-F238E27FC236}">
                <a16:creationId xmlns:a16="http://schemas.microsoft.com/office/drawing/2014/main" id="{1C860245-FF2C-0CE3-E17D-4BD735044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069065"/>
            <a:ext cx="2743201" cy="100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1CC8DDF-9524-0245-0619-E99FE2D598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3397" y="3036023"/>
            <a:ext cx="3200400" cy="15473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17A164-7AE6-EFBE-CB84-D7ACF3C8E0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2940" y="2557706"/>
            <a:ext cx="2303937" cy="22310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769F94F-0160-4174-17F2-B80938011273}"/>
              </a:ext>
            </a:extLst>
          </p:cNvPr>
          <p:cNvSpPr txBox="1"/>
          <p:nvPr/>
        </p:nvSpPr>
        <p:spPr>
          <a:xfrm>
            <a:off x="890519" y="1147227"/>
            <a:ext cx="1733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Worcester, Redditch and Bromsgrove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5AD3D2-C1B5-B388-6A3A-78869B5B1FFD}"/>
              </a:ext>
            </a:extLst>
          </p:cNvPr>
          <p:cNvSpPr txBox="1"/>
          <p:nvPr/>
        </p:nvSpPr>
        <p:spPr>
          <a:xfrm>
            <a:off x="6129603" y="387882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Pershore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0F323A-C954-9FFD-A903-1DAA56C3EBF0}"/>
              </a:ext>
            </a:extLst>
          </p:cNvPr>
          <p:cNvSpPr txBox="1"/>
          <p:nvPr/>
        </p:nvSpPr>
        <p:spPr>
          <a:xfrm>
            <a:off x="141517" y="3675934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</a:rPr>
              <a:t>Worcester</a:t>
            </a:r>
          </a:p>
        </p:txBody>
      </p:sp>
    </p:spTree>
    <p:extLst>
      <p:ext uri="{BB962C8B-B14F-4D97-AF65-F5344CB8AC3E}">
        <p14:creationId xmlns:p14="http://schemas.microsoft.com/office/powerpoint/2010/main" val="41397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9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4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9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9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9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6A25D-9680-C879-E875-D297733188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5163DD1-B032-E1C0-0878-A7F712EE1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study – Community Housing - Owen </a:t>
            </a:r>
          </a:p>
        </p:txBody>
      </p:sp>
      <p:pic>
        <p:nvPicPr>
          <p:cNvPr id="7" name="Online Media 6" title="Supported Internship Interview - Owen, Community Housing - Inclusive Worcestershire">
            <a:hlinkClick r:id="" action="ppaction://media"/>
            <a:extLst>
              <a:ext uri="{FF2B5EF4-FFF2-40B4-BE49-F238E27FC236}">
                <a16:creationId xmlns:a16="http://schemas.microsoft.com/office/drawing/2014/main" id="{FA5DD82D-B7C3-BC06-67B0-574C3D2352D2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86025" y="838200"/>
            <a:ext cx="7619778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065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F9C4F-AA41-D48D-7CDE-2B5F53240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DBC0D6F-5D9E-9D0E-7852-41DAE49A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1903093-4FAD-9AA3-14D0-FA3BFD36D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7030A0"/>
                </a:solidFill>
              </a:rPr>
              <a:t>What is the aim of a Supported Internship?</a:t>
            </a:r>
          </a:p>
          <a:p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965066-B0B3-5E42-0E0C-80E94D8B69E3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3200" b="1" dirty="0"/>
              <a:t>Young people to achieve sustainable, paid employment</a:t>
            </a:r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F6CAA1A-C7A7-4AC0-01B4-4678D44FB75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3200" b="1" dirty="0"/>
              <a:t>Or progress onto an apprenticeship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954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1FA34-AB5A-BDF6-F44A-43385A838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D6D98-07FA-2554-B3FB-89D3A4290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90C54-02BF-3405-A693-BF43E6B1B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82" y="159490"/>
            <a:ext cx="5828414" cy="4596575"/>
          </a:xfrm>
        </p:spPr>
        <p:txBody>
          <a:bodyPr/>
          <a:lstStyle/>
          <a:p>
            <a:r>
              <a:rPr lang="en-GB" sz="4400" b="1" dirty="0">
                <a:solidFill>
                  <a:srgbClr val="7030A0"/>
                </a:solidFill>
              </a:rPr>
              <a:t>Other successful outcomes of a Supported Internship</a:t>
            </a:r>
          </a:p>
          <a:p>
            <a:endParaRPr lang="en-GB" sz="2800" b="1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/>
              <a:t>Becoming more independent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/>
              <a:t>New friendships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/>
              <a:t>Being part of the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366F6-9878-EB54-1850-CD36C601240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2400" b="1" dirty="0"/>
              <a:t>Build up experience and skills for a CV and the willingness to work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5B643-A763-F0EB-96A1-70D1210C764F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01929" y="1930915"/>
            <a:ext cx="5634000" cy="1080000"/>
          </a:xfrm>
        </p:spPr>
        <p:txBody>
          <a:bodyPr/>
          <a:lstStyle/>
          <a:p>
            <a:r>
              <a:rPr lang="en-GB" sz="2400" b="1" dirty="0"/>
              <a:t>Travel trained and have a better understanding the working world </a:t>
            </a:r>
            <a:endParaRPr lang="en-GB" sz="2400" b="1" dirty="0">
              <a:solidFill>
                <a:srgbClr val="7030A0"/>
              </a:solidFill>
            </a:endParaRPr>
          </a:p>
          <a:p>
            <a:endParaRPr lang="en-GB" sz="24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92F999-0E1E-76DB-7321-B4516D7D8393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GB" sz="2400" b="1" dirty="0"/>
              <a:t>Improving skills in Maths and English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8E1CBB8-CC77-C62E-7E25-6CAA1EA374D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279323" y="4953000"/>
            <a:ext cx="5634000" cy="1103778"/>
          </a:xfrm>
        </p:spPr>
        <p:txBody>
          <a:bodyPr/>
          <a:lstStyle/>
          <a:p>
            <a:r>
              <a:rPr lang="en-GB" sz="2400" b="1" dirty="0"/>
              <a:t>Changing the perception of businesses and families of employing young people with SEND</a:t>
            </a:r>
          </a:p>
          <a:p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0818422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1A776-EC39-2F2C-D86C-EF18F8432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4542B2-A6A6-A60D-887A-21BB07B16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study – HOW College - Chloe  </a:t>
            </a:r>
          </a:p>
        </p:txBody>
      </p:sp>
      <p:pic>
        <p:nvPicPr>
          <p:cNvPr id="2" name="Online Media 1" title="Supported Internship Programme">
            <a:hlinkClick r:id="" action="ppaction://media"/>
            <a:extLst>
              <a:ext uri="{FF2B5EF4-FFF2-40B4-BE49-F238E27FC236}">
                <a16:creationId xmlns:a16="http://schemas.microsoft.com/office/drawing/2014/main" id="{61E8B355-9685-6CEF-91AE-7FE84F11C1CE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86025" y="838200"/>
            <a:ext cx="7619778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1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EF244-FCF5-E8A6-7EFE-AF4480F18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EAF78-16CA-8D65-484E-A1425F748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solidFill>
                  <a:srgbClr val="7030A0"/>
                </a:solidFill>
              </a:rPr>
              <a:t>Other support and useful contacts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232F72-E0E0-BE16-5299-FAA07FF42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3152"/>
            <a:ext cx="10932618" cy="406422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DWP</a:t>
            </a:r>
          </a:p>
          <a:p>
            <a:r>
              <a:rPr lang="en-GB" sz="3200" b="1" dirty="0"/>
              <a:t> </a:t>
            </a:r>
            <a:r>
              <a:rPr lang="en-GB" b="1" dirty="0">
                <a:solidFill>
                  <a:srgbClr val="7030A0"/>
                </a:solidFill>
              </a:rPr>
              <a:t>Department for Work and Pensions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Skills4Worcestershire</a:t>
            </a:r>
          </a:p>
          <a:p>
            <a:r>
              <a:rPr lang="en-GB" sz="3200" b="1" dirty="0"/>
              <a:t> </a:t>
            </a:r>
            <a:r>
              <a:rPr lang="en-GB" b="1" dirty="0">
                <a:solidFill>
                  <a:srgbClr val="7030A0"/>
                </a:solidFill>
              </a:rPr>
              <a:t>One stop shop for careers information and support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SENDIASS </a:t>
            </a:r>
          </a:p>
          <a:p>
            <a:r>
              <a:rPr lang="en-GB" b="1" dirty="0">
                <a:solidFill>
                  <a:srgbClr val="7030A0"/>
                </a:solidFill>
              </a:rPr>
              <a:t> SEND Information, Advice and Support Service</a:t>
            </a:r>
            <a:r>
              <a:rPr lang="en-GB" sz="3200" b="1" dirty="0"/>
              <a:t>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5E6B9E-54B7-BFAB-AAAE-24FE30FF22C7}"/>
              </a:ext>
            </a:extLst>
          </p:cNvPr>
          <p:cNvSpPr txBox="1"/>
          <p:nvPr/>
        </p:nvSpPr>
        <p:spPr>
          <a:xfrm>
            <a:off x="5105400" y="1157030"/>
            <a:ext cx="61722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03AA6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www.gov.uk/browse/benefits</a:t>
            </a:r>
            <a:endParaRPr lang="en-GB" sz="2400" b="1" dirty="0">
              <a:solidFill>
                <a:srgbClr val="F03AA6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rgbClr val="F03AA6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rgbClr val="F03AA6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rgbClr val="F03AA6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www.worcestershire.gov.uk/skills-4-worcestershire/your-future-opportunities</a:t>
            </a:r>
            <a:endParaRPr lang="en-GB" sz="2400" b="1" dirty="0">
              <a:solidFill>
                <a:srgbClr val="F03AA6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rgbClr val="F03AA6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rgbClr val="F03AA6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rgbClr val="F03AA6"/>
                </a:solidFill>
                <a:latin typeface="Century Gothic" panose="020B0502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www.worcestershire.gov.uk/sendiass</a:t>
            </a:r>
            <a:endParaRPr lang="en-GB" sz="2400" b="1" dirty="0">
              <a:solidFill>
                <a:srgbClr val="F03AA6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D925BEF4-2221-D282-1D09-C0FAFC9B08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16789" y="0"/>
            <a:ext cx="2093418" cy="18358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DD10B6-D9E9-F3C4-3F7C-7AE8536449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05941" y="4176447"/>
            <a:ext cx="1604266" cy="198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56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24C1F6-3868-8295-7A99-0ED3717E6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BF8818-46FC-7726-011F-D3FBF5673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Case study – NHS - Josh </a:t>
            </a:r>
          </a:p>
        </p:txBody>
      </p:sp>
      <p:pic>
        <p:nvPicPr>
          <p:cNvPr id="2" name="Online Media 1" title="Supported Internship - NHS Case Study - INclusive Worcestershire">
            <a:hlinkClick r:id="" action="ppaction://media"/>
            <a:extLst>
              <a:ext uri="{FF2B5EF4-FFF2-40B4-BE49-F238E27FC236}">
                <a16:creationId xmlns:a16="http://schemas.microsoft.com/office/drawing/2014/main" id="{E65CBD9B-123D-6992-17FA-FCAAF4C9C5DA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86025" y="838200"/>
            <a:ext cx="7619778" cy="430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47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91710-C325-8C7D-8A09-E29800988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D692-C2F4-6AE7-E9DA-F8ECEC2EC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Supported Internships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DD70C-066D-7DB4-5A8B-2C107CA06B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600" b="1" dirty="0">
                <a:solidFill>
                  <a:srgbClr val="7030A0"/>
                </a:solidFill>
              </a:rPr>
              <a:t>Thank you for attending</a:t>
            </a:r>
          </a:p>
          <a:p>
            <a:r>
              <a:rPr lang="en-GB" sz="3600" b="1">
                <a:solidFill>
                  <a:srgbClr val="7030A0"/>
                </a:solidFill>
              </a:rPr>
              <a:t>Questions?</a:t>
            </a:r>
            <a:endParaRPr lang="en-GB" sz="36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591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D1285-5728-9FBD-D6FE-C107FC791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Supported Internships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E399D-16D0-D562-4701-4B4D87118E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3600" b="1" dirty="0">
                <a:solidFill>
                  <a:srgbClr val="7030A0"/>
                </a:solidFill>
              </a:rPr>
              <a:t>Welcome to this parent and student information session </a:t>
            </a:r>
          </a:p>
        </p:txBody>
      </p:sp>
    </p:spTree>
    <p:extLst>
      <p:ext uri="{BB962C8B-B14F-4D97-AF65-F5344CB8AC3E}">
        <p14:creationId xmlns:p14="http://schemas.microsoft.com/office/powerpoint/2010/main" val="1569167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D0FF1-E4C3-8473-2D92-659DAE41A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E4024-95FD-F746-7666-C2F4BDA2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Online Media 3" title="What is a Supported Internship? Student Edition">
            <a:hlinkClick r:id="" action="ppaction://media"/>
            <a:extLst>
              <a:ext uri="{FF2B5EF4-FFF2-40B4-BE49-F238E27FC236}">
                <a16:creationId xmlns:a16="http://schemas.microsoft.com/office/drawing/2014/main" id="{F1C4A7D4-0A37-A129-1940-24D6266BD9C6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5400" y="-2383"/>
            <a:ext cx="9220200" cy="5209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60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201B7-1B87-DD92-4174-402A9AA25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AC70361-F067-8DEB-B801-E6C4B6D15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87AB16E-7B68-11CF-8B0D-E64D51C7B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7030A0"/>
                </a:solidFill>
              </a:rPr>
              <a:t>What is a Supported Internship and who are they for?</a:t>
            </a:r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6AD837-36C1-8ADF-7C71-A03998D403F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3600" b="1" dirty="0"/>
              <a:t>Structured work-based study programme</a:t>
            </a:r>
          </a:p>
          <a:p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55CD28E-1B2D-830B-471E-9CB3B3D3CC92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GB" sz="3600" b="1" dirty="0"/>
              <a:t>16–24 year olds with SEND</a:t>
            </a:r>
          </a:p>
          <a:p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1B5174D-C0B9-6D3A-8E74-21DA97E275A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269882" y="4310372"/>
            <a:ext cx="5634000" cy="1666017"/>
          </a:xfrm>
        </p:spPr>
        <p:txBody>
          <a:bodyPr/>
          <a:lstStyle/>
          <a:p>
            <a:r>
              <a:rPr lang="en-GB" sz="3600" b="1" dirty="0"/>
              <a:t>Hold an Education, Health and Care Plan (EHCP)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2080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D8E57-9941-E520-BCCB-95E5AFD97E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25DD7-B000-4BE6-9EED-65C46F7C2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21F4A-DFE8-D8C4-3F7C-0690E84D8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7030A0"/>
                </a:solidFill>
              </a:rPr>
              <a:t>How does a Supported Internship work?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26442-17FC-4967-7A49-C77E0F36E52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98878" y="413622"/>
            <a:ext cx="5634000" cy="1080000"/>
          </a:xfrm>
        </p:spPr>
        <p:txBody>
          <a:bodyPr/>
          <a:lstStyle/>
          <a:p>
            <a:r>
              <a:rPr lang="en-GB" sz="2400" b="1" dirty="0"/>
              <a:t>Spends 70% (420 hours) of their learning time in a workplace with a local employer</a:t>
            </a:r>
          </a:p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DD1094-D6B7-D2B0-F155-B2ED135C5828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77299" y="1763965"/>
            <a:ext cx="5634000" cy="1080000"/>
          </a:xfrm>
        </p:spPr>
        <p:txBody>
          <a:bodyPr/>
          <a:lstStyle/>
          <a:p>
            <a:r>
              <a:rPr lang="en-GB" sz="2400" b="1" dirty="0"/>
              <a:t>Personalised study programme with the support of tutors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7354BA-4E6E-4F5B-750E-18B656C4427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GB" sz="2400" b="1" dirty="0"/>
              <a:t>May include a qualification in Employability Skills, Maths and English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9CD463-259C-8C58-D78C-488E09A6E456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2400" b="1" dirty="0"/>
              <a:t>Last for a minimum of 6 months up to 1 year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6880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D9F88-2B75-B2DA-386D-4ADFAFAB1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7AEF8-9B5C-6BD9-F1CB-A14F42D1E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76" y="582057"/>
            <a:ext cx="5978424" cy="1721908"/>
          </a:xfrm>
        </p:spPr>
        <p:txBody>
          <a:bodyPr/>
          <a:lstStyle/>
          <a:p>
            <a:r>
              <a:rPr lang="en-GB" sz="4000" dirty="0">
                <a:solidFill>
                  <a:srgbClr val="7030A0"/>
                </a:solidFill>
              </a:rPr>
              <a:t>What does a Supported Internship Involve?</a:t>
            </a:r>
            <a:br>
              <a:rPr lang="en-GB" sz="4000" dirty="0">
                <a:solidFill>
                  <a:srgbClr val="7030A0"/>
                </a:solidFill>
              </a:rPr>
            </a:b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CE274-4844-6573-EB41-12213B063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76" y="2180914"/>
            <a:ext cx="5828414" cy="4076580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/>
              <a:t>A structured programme lasting a minimum of 6 months up to 1 year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b="1" dirty="0"/>
              <a:t>Term time only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800" b="1" dirty="0">
              <a:solidFill>
                <a:srgbClr val="7030A0"/>
              </a:solidFill>
            </a:endParaRPr>
          </a:p>
          <a:p>
            <a:endParaRPr lang="en-GB" sz="4400" b="1" dirty="0">
              <a:solidFill>
                <a:srgbClr val="7030A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F20160-3239-A7A4-1AE4-BF25C82C39B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98878" y="413622"/>
            <a:ext cx="5634000" cy="1080000"/>
          </a:xfrm>
        </p:spPr>
        <p:txBody>
          <a:bodyPr/>
          <a:lstStyle/>
          <a:p>
            <a:r>
              <a:rPr lang="en-GB" b="1" dirty="0"/>
              <a:t>Some classroom-based learning covering skills and behaviours needed for the workplace, and English and Maths if required</a:t>
            </a:r>
          </a:p>
          <a:p>
            <a:endParaRPr lang="en-GB" sz="2400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B0FE95-90C7-9646-ACB0-C80A3E43BC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77299" y="1763965"/>
            <a:ext cx="5634000" cy="1080000"/>
          </a:xfrm>
        </p:spPr>
        <p:txBody>
          <a:bodyPr/>
          <a:lstStyle/>
          <a:p>
            <a:r>
              <a:rPr lang="en-GB" sz="2000" b="1" dirty="0"/>
              <a:t>Work experience with an employer learning a job role and practical skills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97E1D1F-C2A1-2908-F2FB-E6A525BA885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r>
              <a:rPr lang="en-GB" sz="2400" b="1" dirty="0"/>
              <a:t>Tailored support from a job/skills coach </a:t>
            </a:r>
          </a:p>
          <a:p>
            <a:endParaRPr lang="en-GB" sz="24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F742665-43DB-18F3-2FE9-EEA1C1972EB1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2400" b="1" dirty="0"/>
              <a:t>May include visits to a variety of workplaces, travel training and enrichment activities</a:t>
            </a:r>
          </a:p>
        </p:txBody>
      </p:sp>
    </p:spTree>
    <p:extLst>
      <p:ext uri="{BB962C8B-B14F-4D97-AF65-F5344CB8AC3E}">
        <p14:creationId xmlns:p14="http://schemas.microsoft.com/office/powerpoint/2010/main" val="4118020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38EEE-86D5-F420-2A43-DD6B3195D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D316-4817-AB62-0641-E35743A82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solidFill>
                  <a:srgbClr val="7030A0"/>
                </a:solidFill>
              </a:rPr>
              <a:t>Employers – work experience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8D1CF-6754-25CD-5B32-84E59CA5DB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3152"/>
            <a:ext cx="10932618" cy="4064223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/>
              <a:t>Matched to learners’ skills, needs and interests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/>
              <a:t>Your provider will help you find an employer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600" b="1" dirty="0"/>
              <a:t>Or you may choose to find your own work placement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727243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96124-1AC9-B8BE-FBE3-058D80107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1D10-3666-CE7A-D539-83C94193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solidFill>
                  <a:srgbClr val="7030A0"/>
                </a:solidFill>
              </a:rPr>
              <a:t>Example ideas of employer workplaces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7F504A-1AB0-D139-64BB-634B13402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6800"/>
            <a:ext cx="10932618" cy="406422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Hospitals – health and social care, cleaning, maintenance, food preparation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Retail – supermarkets and shops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Hospitality – food preparation and customer service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Horticulture – gardening and planting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Business – administration and reception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/>
              <a:t>Childcare – nurseries and schools</a:t>
            </a:r>
          </a:p>
          <a:p>
            <a:r>
              <a:rPr lang="en-GB" sz="3200" b="1" dirty="0"/>
              <a:t> </a:t>
            </a:r>
          </a:p>
          <a:p>
            <a:r>
              <a:rPr lang="en-GB" sz="3200" b="1" dirty="0"/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9444CE5-63ED-F77E-7388-29C91289DA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364" y="838200"/>
            <a:ext cx="1676633" cy="105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218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091B0-67DA-25F4-E0F6-E106947AC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5FB8A2F-E545-2B89-5F29-70C772A18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E622A4-3E32-FEB0-CD8B-72860F41D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b="1" dirty="0">
                <a:solidFill>
                  <a:srgbClr val="7030A0"/>
                </a:solidFill>
              </a:rPr>
              <a:t>How are Supported Internships Enrolled?</a:t>
            </a:r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2517237-518A-90A5-6E0A-935AB2141D6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sz="3200" b="1" dirty="0"/>
              <a:t>Supported by a learning provider, like a school or college</a:t>
            </a:r>
            <a:endParaRPr lang="en-GB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7B33A40-0F6B-C5F2-5F63-197277E59038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en-GB" sz="3200" b="1" dirty="0"/>
              <a:t>Apply directly to one of our approved providers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340E604-AC61-A3B4-A5DF-3AC83E55923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r>
              <a:rPr lang="en-GB" sz="3200" b="1" dirty="0"/>
              <a:t>All programmes start in September </a:t>
            </a:r>
          </a:p>
        </p:txBody>
      </p:sp>
    </p:spTree>
    <p:extLst>
      <p:ext uri="{BB962C8B-B14F-4D97-AF65-F5344CB8AC3E}">
        <p14:creationId xmlns:p14="http://schemas.microsoft.com/office/powerpoint/2010/main" val="57078667"/>
      </p:ext>
    </p:extLst>
  </p:cSld>
  <p:clrMapOvr>
    <a:masterClrMapping/>
  </p:clrMapOvr>
</p:sld>
</file>

<file path=ppt/theme/theme1.xml><?xml version="1.0" encoding="utf-8"?>
<a:theme xmlns:a="http://schemas.openxmlformats.org/drawingml/2006/main" name="Careers Wor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upported Internshi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940</TotalTime>
  <Words>506</Words>
  <Application>Microsoft Office PowerPoint</Application>
  <PresentationFormat>Widescreen</PresentationFormat>
  <Paragraphs>86</Paragraphs>
  <Slides>17</Slides>
  <Notes>6</Notes>
  <HiddenSlides>0</HiddenSlides>
  <MMClips>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Century Gothic</vt:lpstr>
      <vt:lpstr>Calibri</vt:lpstr>
      <vt:lpstr>Arial</vt:lpstr>
      <vt:lpstr>Aptos</vt:lpstr>
      <vt:lpstr>Careers Worcs</vt:lpstr>
      <vt:lpstr>Supported Internships</vt:lpstr>
      <vt:lpstr>PowerPoint Presentation</vt:lpstr>
      <vt:lpstr>Supported Internships</vt:lpstr>
      <vt:lpstr>PowerPoint Presentation</vt:lpstr>
      <vt:lpstr>PowerPoint Presentation</vt:lpstr>
      <vt:lpstr>PowerPoint Presentation</vt:lpstr>
      <vt:lpstr>What does a Supported Internship Involve? </vt:lpstr>
      <vt:lpstr>Employers – work experience</vt:lpstr>
      <vt:lpstr>Example ideas of employer workplaces</vt:lpstr>
      <vt:lpstr>PowerPoint Presentation</vt:lpstr>
      <vt:lpstr>Worcestershire Providers offering Supported Internships</vt:lpstr>
      <vt:lpstr>Case study – Community Housing - Owen </vt:lpstr>
      <vt:lpstr>PowerPoint Presentation</vt:lpstr>
      <vt:lpstr>PowerPoint Presentation</vt:lpstr>
      <vt:lpstr>Case study – HOW College - Chloe  </vt:lpstr>
      <vt:lpstr>Other support and useful contacts</vt:lpstr>
      <vt:lpstr>Case study – NHS - Josh </vt:lpstr>
      <vt:lpstr>Supported Internships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 worcs slides</dc:title>
  <dc:creator>Roberts-Lowe, Deano</dc:creator>
  <cp:lastModifiedBy>Kerry Davies</cp:lastModifiedBy>
  <cp:revision>4</cp:revision>
  <dcterms:created xsi:type="dcterms:W3CDTF">2006-08-16T00:00:00Z</dcterms:created>
  <dcterms:modified xsi:type="dcterms:W3CDTF">2025-11-28T16:23:14Z</dcterms:modified>
  <dc:identifier>DAGpfIdybRs</dc:identifier>
</cp:coreProperties>
</file>